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29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89" r:id="rId14"/>
    <p:sldId id="275" r:id="rId15"/>
    <p:sldId id="276" r:id="rId16"/>
    <p:sldId id="277" r:id="rId17"/>
    <p:sldId id="278" r:id="rId18"/>
    <p:sldId id="280" r:id="rId19"/>
    <p:sldId id="281" r:id="rId20"/>
    <p:sldId id="288" r:id="rId21"/>
    <p:sldId id="282" r:id="rId22"/>
    <p:sldId id="287" r:id="rId23"/>
    <p:sldId id="286" r:id="rId24"/>
    <p:sldId id="285" r:id="rId25"/>
    <p:sldId id="284" r:id="rId26"/>
    <p:sldId id="283" r:id="rId27"/>
    <p:sldId id="279" r:id="rId28"/>
    <p:sldId id="273" r:id="rId29"/>
    <p:sldId id="265" r:id="rId30"/>
  </p:sldIdLst>
  <p:sldSz cx="18288000" cy="10287000"/>
  <p:notesSz cx="6858000" cy="9144000"/>
  <p:embeddedFontLst>
    <p:embeddedFont>
      <p:font typeface="Arimo" panose="020B0604020202020204" charset="0"/>
      <p:regular r:id="rId32"/>
    </p:embeddedFont>
    <p:embeddedFont>
      <p:font typeface="Calisto MT" panose="02040603050505030304" pitchFamily="18" charset="0"/>
      <p:regular r:id="rId33"/>
      <p:bold r:id="rId34"/>
      <p:italic r:id="rId35"/>
      <p:boldItalic r:id="rId36"/>
    </p:embeddedFont>
    <p:embeddedFont>
      <p:font typeface="Norwester" panose="020B0604020202020204" charset="0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44ECD-5A56-4957-AF3E-E876B654763E}" v="178" dt="2026-01-07T03:52:30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22" autoAdjust="0"/>
  </p:normalViewPr>
  <p:slideViewPr>
    <p:cSldViewPr>
      <p:cViewPr varScale="1">
        <p:scale>
          <a:sx n="63" d="100"/>
          <a:sy n="63" d="100"/>
        </p:scale>
        <p:origin x="82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tika singh" userId="f11647e37e2ecd67" providerId="LiveId" clId="{FA649195-4B9F-40D6-A6F9-F2599E0FD237}"/>
    <pc:docChg chg="undo redo custSel addSld delSld modSld sldOrd">
      <pc:chgData name="kritika singh" userId="f11647e37e2ecd67" providerId="LiveId" clId="{FA649195-4B9F-40D6-A6F9-F2599E0FD237}" dt="2026-01-07T08:50:20.267" v="16520" actId="20577"/>
      <pc:docMkLst>
        <pc:docMk/>
      </pc:docMkLst>
      <pc:sldChg chg="delSp modSp del mod">
        <pc:chgData name="kritika singh" userId="f11647e37e2ecd67" providerId="LiveId" clId="{FA649195-4B9F-40D6-A6F9-F2599E0FD237}" dt="2026-01-07T03:48:32.655" v="16463" actId="2696"/>
        <pc:sldMkLst>
          <pc:docMk/>
          <pc:sldMk cId="0" sldId="256"/>
        </pc:sldMkLst>
        <pc:spChg chg="del mod">
          <ac:chgData name="kritika singh" userId="f11647e37e2ecd67" providerId="LiveId" clId="{FA649195-4B9F-40D6-A6F9-F2599E0FD237}" dt="2026-01-07T03:25:28.627" v="16455" actId="478"/>
          <ac:spMkLst>
            <pc:docMk/>
            <pc:sldMk cId="0" sldId="256"/>
            <ac:spMk id="3" creationId="{00000000-0000-0000-0000-000000000000}"/>
          </ac:spMkLst>
        </pc:spChg>
        <pc:grpChg chg="del">
          <ac:chgData name="kritika singh" userId="f11647e37e2ecd67" providerId="LiveId" clId="{FA649195-4B9F-40D6-A6F9-F2599E0FD237}" dt="2026-01-07T03:25:26.761" v="16454" actId="478"/>
          <ac:grpSpMkLst>
            <pc:docMk/>
            <pc:sldMk cId="0" sldId="256"/>
            <ac:grpSpMk id="10" creationId="{682D62A4-29CB-9374-C731-5251B3439DD1}"/>
          </ac:grpSpMkLst>
        </pc:grpChg>
      </pc:sldChg>
      <pc:sldChg chg="addSp delSp modSp mod">
        <pc:chgData name="kritika singh" userId="f11647e37e2ecd67" providerId="LiveId" clId="{FA649195-4B9F-40D6-A6F9-F2599E0FD237}" dt="2026-01-07T03:20:08.222" v="16445" actId="113"/>
        <pc:sldMkLst>
          <pc:docMk/>
          <pc:sldMk cId="0" sldId="257"/>
        </pc:sldMkLst>
        <pc:spChg chg="add mod">
          <ac:chgData name="kritika singh" userId="f11647e37e2ecd67" providerId="LiveId" clId="{FA649195-4B9F-40D6-A6F9-F2599E0FD237}" dt="2026-01-06T11:03:15.860" v="16415" actId="1076"/>
          <ac:spMkLst>
            <pc:docMk/>
            <pc:sldMk cId="0" sldId="257"/>
            <ac:spMk id="4" creationId="{28C44BDE-641B-E7AE-D4F0-2B0E1F14126E}"/>
          </ac:spMkLst>
        </pc:spChg>
        <pc:spChg chg="mod">
          <ac:chgData name="kritika singh" userId="f11647e37e2ecd67" providerId="LiveId" clId="{FA649195-4B9F-40D6-A6F9-F2599E0FD237}" dt="2026-01-07T03:20:08.222" v="16445" actId="113"/>
          <ac:spMkLst>
            <pc:docMk/>
            <pc:sldMk cId="0" sldId="257"/>
            <ac:spMk id="5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2:55.002" v="16409" actId="478"/>
          <ac:spMkLst>
            <pc:docMk/>
            <pc:sldMk cId="0" sldId="257"/>
            <ac:spMk id="20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2:57.391" v="16410" actId="478"/>
          <ac:spMkLst>
            <pc:docMk/>
            <pc:sldMk cId="0" sldId="257"/>
            <ac:spMk id="21" creationId="{00000000-0000-0000-0000-000000000000}"/>
          </ac:spMkLst>
        </pc:spChg>
        <pc:spChg chg="del mod">
          <ac:chgData name="kritika singh" userId="f11647e37e2ecd67" providerId="LiveId" clId="{FA649195-4B9F-40D6-A6F9-F2599E0FD237}" dt="2026-01-06T11:03:33.794" v="16419" actId="478"/>
          <ac:spMkLst>
            <pc:docMk/>
            <pc:sldMk cId="0" sldId="257"/>
            <ac:spMk id="29" creationId="{F250E653-569A-88BA-B54B-BDF73EB9C965}"/>
          </ac:spMkLst>
        </pc:spChg>
      </pc:sldChg>
      <pc:sldChg chg="addSp delSp modSp mod">
        <pc:chgData name="kritika singh" userId="f11647e37e2ecd67" providerId="LiveId" clId="{FA649195-4B9F-40D6-A6F9-F2599E0FD237}" dt="2026-01-07T08:50:20.267" v="16520" actId="20577"/>
        <pc:sldMkLst>
          <pc:docMk/>
          <pc:sldMk cId="0" sldId="258"/>
        </pc:sldMkLst>
        <pc:spChg chg="mod">
          <ac:chgData name="kritika singh" userId="f11647e37e2ecd67" providerId="LiveId" clId="{FA649195-4B9F-40D6-A6F9-F2599E0FD237}" dt="2026-01-07T08:50:20.267" v="16520" actId="20577"/>
          <ac:spMkLst>
            <pc:docMk/>
            <pc:sldMk cId="0" sldId="258"/>
            <ac:spMk id="5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3:21.907" v="16416" actId="478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kritika singh" userId="f11647e37e2ecd67" providerId="LiveId" clId="{FA649195-4B9F-40D6-A6F9-F2599E0FD237}" dt="2026-01-06T11:03:26.709" v="16418" actId="1076"/>
          <ac:spMkLst>
            <pc:docMk/>
            <pc:sldMk cId="0" sldId="258"/>
            <ac:spMk id="8" creationId="{69239CED-395D-C787-EBE4-DB878958C82C}"/>
          </ac:spMkLst>
        </pc:spChg>
        <pc:spChg chg="del">
          <ac:chgData name="kritika singh" userId="f11647e37e2ecd67" providerId="LiveId" clId="{FA649195-4B9F-40D6-A6F9-F2599E0FD237}" dt="2026-01-06T11:03:02.807" v="16412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3:00.674" v="16411" actId="478"/>
          <ac:spMkLst>
            <pc:docMk/>
            <pc:sldMk cId="0" sldId="258"/>
            <ac:spMk id="11" creationId="{00000000-0000-0000-0000-000000000000}"/>
          </ac:spMkLst>
        </pc:spChg>
      </pc:sldChg>
      <pc:sldChg chg="delSp mod">
        <pc:chgData name="kritika singh" userId="f11647e37e2ecd67" providerId="LiveId" clId="{FA649195-4B9F-40D6-A6F9-F2599E0FD237}" dt="2026-01-06T11:03:42.429" v="16421" actId="478"/>
        <pc:sldMkLst>
          <pc:docMk/>
          <pc:sldMk cId="0" sldId="259"/>
        </pc:sldMkLst>
        <pc:spChg chg="del">
          <ac:chgData name="kritika singh" userId="f11647e37e2ecd67" providerId="LiveId" clId="{FA649195-4B9F-40D6-A6F9-F2599E0FD237}" dt="2026-01-06T11:03:39.915" v="16420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3:42.429" v="16421" actId="478"/>
          <ac:spMkLst>
            <pc:docMk/>
            <pc:sldMk cId="0" sldId="259"/>
            <ac:spMk id="11" creationId="{00000000-0000-0000-0000-000000000000}"/>
          </ac:spMkLst>
        </pc:spChg>
      </pc:sldChg>
      <pc:sldChg chg="addSp delSp modSp mod">
        <pc:chgData name="kritika singh" userId="f11647e37e2ecd67" providerId="LiveId" clId="{FA649195-4B9F-40D6-A6F9-F2599E0FD237}" dt="2026-01-06T11:03:49.718" v="16423" actId="478"/>
        <pc:sldMkLst>
          <pc:docMk/>
          <pc:sldMk cId="0" sldId="260"/>
        </pc:sldMkLst>
        <pc:spChg chg="del">
          <ac:chgData name="kritika singh" userId="f11647e37e2ecd67" providerId="LiveId" clId="{FA649195-4B9F-40D6-A6F9-F2599E0FD237}" dt="2026-01-06T11:03:49.718" v="16423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3:47.546" v="16422" actId="478"/>
          <ac:spMkLst>
            <pc:docMk/>
            <pc:sldMk cId="0" sldId="260"/>
            <ac:spMk id="11" creationId="{00000000-0000-0000-0000-000000000000}"/>
          </ac:spMkLst>
        </pc:spChg>
        <pc:picChg chg="add mod">
          <ac:chgData name="kritika singh" userId="f11647e37e2ecd67" providerId="LiveId" clId="{FA649195-4B9F-40D6-A6F9-F2599E0FD237}" dt="2026-01-06T10:58:01.207" v="16389" actId="1076"/>
          <ac:picMkLst>
            <pc:docMk/>
            <pc:sldMk cId="0" sldId="260"/>
            <ac:picMk id="4" creationId="{9ECF1B82-1AFA-C87F-9AC4-FD9C710A8C69}"/>
          </ac:picMkLst>
        </pc:picChg>
      </pc:sldChg>
      <pc:sldChg chg="addSp delSp modSp mod">
        <pc:chgData name="kritika singh" userId="f11647e37e2ecd67" providerId="LiveId" clId="{FA649195-4B9F-40D6-A6F9-F2599E0FD237}" dt="2026-01-07T03:52:34.164" v="16504" actId="1076"/>
        <pc:sldMkLst>
          <pc:docMk/>
          <pc:sldMk cId="0" sldId="261"/>
        </pc:sldMkLst>
        <pc:spChg chg="mod">
          <ac:chgData name="kritika singh" userId="f11647e37e2ecd67" providerId="LiveId" clId="{FA649195-4B9F-40D6-A6F9-F2599E0FD237}" dt="2026-01-07T03:51:27.051" v="16494" actId="20577"/>
          <ac:spMkLst>
            <pc:docMk/>
            <pc:sldMk cId="0" sldId="261"/>
            <ac:spMk id="5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3:56.880" v="16425" actId="478"/>
          <ac:spMkLst>
            <pc:docMk/>
            <pc:sldMk cId="0" sldId="261"/>
            <ac:spMk id="10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3:54.958" v="16424" actId="478"/>
          <ac:spMkLst>
            <pc:docMk/>
            <pc:sldMk cId="0" sldId="261"/>
            <ac:spMk id="11" creationId="{00000000-0000-0000-0000-000000000000}"/>
          </ac:spMkLst>
        </pc:spChg>
        <pc:spChg chg="mod">
          <ac:chgData name="kritika singh" userId="f11647e37e2ecd67" providerId="LiveId" clId="{FA649195-4B9F-40D6-A6F9-F2599E0FD237}" dt="2026-01-04T13:31:07.832" v="3" actId="1076"/>
          <ac:spMkLst>
            <pc:docMk/>
            <pc:sldMk cId="0" sldId="261"/>
            <ac:spMk id="12" creationId="{84027461-7592-48AE-67CC-98374B4AF137}"/>
          </ac:spMkLst>
        </pc:spChg>
        <pc:picChg chg="add del mod">
          <ac:chgData name="kritika singh" userId="f11647e37e2ecd67" providerId="LiveId" clId="{FA649195-4B9F-40D6-A6F9-F2599E0FD237}" dt="2026-01-07T03:50:56.394" v="16473" actId="478"/>
          <ac:picMkLst>
            <pc:docMk/>
            <pc:sldMk cId="0" sldId="261"/>
            <ac:picMk id="9" creationId="{4C2CFF56-D6A1-49BB-3E65-B188EE7CA5EB}"/>
          </ac:picMkLst>
        </pc:picChg>
        <pc:picChg chg="add mod">
          <ac:chgData name="kritika singh" userId="f11647e37e2ecd67" providerId="LiveId" clId="{FA649195-4B9F-40D6-A6F9-F2599E0FD237}" dt="2026-01-07T03:52:06.529" v="16498" actId="1076"/>
          <ac:picMkLst>
            <pc:docMk/>
            <pc:sldMk cId="0" sldId="261"/>
            <ac:picMk id="11" creationId="{F2AF5CDB-563D-606B-254F-909504D78F19}"/>
          </ac:picMkLst>
        </pc:picChg>
        <pc:picChg chg="add mod">
          <ac:chgData name="kritika singh" userId="f11647e37e2ecd67" providerId="LiveId" clId="{FA649195-4B9F-40D6-A6F9-F2599E0FD237}" dt="2026-01-07T03:52:17.418" v="16500" actId="1076"/>
          <ac:picMkLst>
            <pc:docMk/>
            <pc:sldMk cId="0" sldId="261"/>
            <ac:picMk id="13" creationId="{3F12898A-FB9A-86BC-32A8-7F4481FF1F28}"/>
          </ac:picMkLst>
        </pc:picChg>
        <pc:picChg chg="add mod">
          <ac:chgData name="kritika singh" userId="f11647e37e2ecd67" providerId="LiveId" clId="{FA649195-4B9F-40D6-A6F9-F2599E0FD237}" dt="2026-01-07T03:52:27.643" v="16502" actId="1076"/>
          <ac:picMkLst>
            <pc:docMk/>
            <pc:sldMk cId="0" sldId="261"/>
            <ac:picMk id="14" creationId="{40A5D484-725D-E33D-F1DF-7B49F3F6B420}"/>
          </ac:picMkLst>
        </pc:picChg>
        <pc:picChg chg="add mod">
          <ac:chgData name="kritika singh" userId="f11647e37e2ecd67" providerId="LiveId" clId="{FA649195-4B9F-40D6-A6F9-F2599E0FD237}" dt="2026-01-07T03:52:34.164" v="16504" actId="1076"/>
          <ac:picMkLst>
            <pc:docMk/>
            <pc:sldMk cId="0" sldId="261"/>
            <ac:picMk id="15" creationId="{F21D25AB-EBF2-4D18-2648-47CE5D070049}"/>
          </ac:picMkLst>
        </pc:picChg>
      </pc:sldChg>
      <pc:sldChg chg="delSp modSp mod">
        <pc:chgData name="kritika singh" userId="f11647e37e2ecd67" providerId="LiveId" clId="{FA649195-4B9F-40D6-A6F9-F2599E0FD237}" dt="2026-01-06T11:04:18.979" v="16429" actId="20577"/>
        <pc:sldMkLst>
          <pc:docMk/>
          <pc:sldMk cId="0" sldId="262"/>
        </pc:sldMkLst>
        <pc:spChg chg="mod">
          <ac:chgData name="kritika singh" userId="f11647e37e2ecd67" providerId="LiveId" clId="{FA649195-4B9F-40D6-A6F9-F2599E0FD237}" dt="2026-01-06T11:04:18.979" v="16429" actId="20577"/>
          <ac:spMkLst>
            <pc:docMk/>
            <pc:sldMk cId="0" sldId="262"/>
            <ac:spMk id="5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4:03.180" v="16427" actId="478"/>
          <ac:spMkLst>
            <pc:docMk/>
            <pc:sldMk cId="0" sldId="262"/>
            <ac:spMk id="10" creationId="{00000000-0000-0000-0000-000000000000}"/>
          </ac:spMkLst>
        </pc:spChg>
        <pc:spChg chg="del">
          <ac:chgData name="kritika singh" userId="f11647e37e2ecd67" providerId="LiveId" clId="{FA649195-4B9F-40D6-A6F9-F2599E0FD237}" dt="2026-01-06T11:04:01.200" v="16426" actId="478"/>
          <ac:spMkLst>
            <pc:docMk/>
            <pc:sldMk cId="0" sldId="262"/>
            <ac:spMk id="11" creationId="{00000000-0000-0000-0000-000000000000}"/>
          </ac:spMkLst>
        </pc:spChg>
      </pc:sldChg>
      <pc:sldChg chg="modSp mod">
        <pc:chgData name="kritika singh" userId="f11647e37e2ecd67" providerId="LiveId" clId="{FA649195-4B9F-40D6-A6F9-F2599E0FD237}" dt="2026-01-06T11:06:11.700" v="16442" actId="1076"/>
        <pc:sldMkLst>
          <pc:docMk/>
          <pc:sldMk cId="0" sldId="265"/>
        </pc:sldMkLst>
        <pc:spChg chg="mod">
          <ac:chgData name="kritika singh" userId="f11647e37e2ecd67" providerId="LiveId" clId="{FA649195-4B9F-40D6-A6F9-F2599E0FD237}" dt="2026-01-06T11:06:11.700" v="16442" actId="1076"/>
          <ac:spMkLst>
            <pc:docMk/>
            <pc:sldMk cId="0" sldId="265"/>
            <ac:spMk id="2" creationId="{00000000-0000-0000-0000-000000000000}"/>
          </ac:spMkLst>
        </pc:spChg>
      </pc:sldChg>
      <pc:sldChg chg="modSp mod">
        <pc:chgData name="kritika singh" userId="f11647e37e2ecd67" providerId="LiveId" clId="{FA649195-4B9F-40D6-A6F9-F2599E0FD237}" dt="2026-01-04T15:45:05.423" v="4444"/>
        <pc:sldMkLst>
          <pc:docMk/>
          <pc:sldMk cId="2624531961" sldId="266"/>
        </pc:sldMkLst>
        <pc:spChg chg="mod">
          <ac:chgData name="kritika singh" userId="f11647e37e2ecd67" providerId="LiveId" clId="{FA649195-4B9F-40D6-A6F9-F2599E0FD237}" dt="2026-01-04T15:45:05.423" v="4444"/>
          <ac:spMkLst>
            <pc:docMk/>
            <pc:sldMk cId="2624531961" sldId="266"/>
            <ac:spMk id="33" creationId="{B73A1440-9335-E46A-D8A3-56AF58465A44}"/>
          </ac:spMkLst>
        </pc:spChg>
      </pc:sldChg>
      <pc:sldChg chg="modSp mod ord">
        <pc:chgData name="kritika singh" userId="f11647e37e2ecd67" providerId="LiveId" clId="{FA649195-4B9F-40D6-A6F9-F2599E0FD237}" dt="2026-01-04T15:23:50.798" v="2747"/>
        <pc:sldMkLst>
          <pc:docMk/>
          <pc:sldMk cId="4250709720" sldId="267"/>
        </pc:sldMkLst>
        <pc:spChg chg="mod">
          <ac:chgData name="kritika singh" userId="f11647e37e2ecd67" providerId="LiveId" clId="{FA649195-4B9F-40D6-A6F9-F2599E0FD237}" dt="2026-01-04T13:43:03.967" v="86" actId="1076"/>
          <ac:spMkLst>
            <pc:docMk/>
            <pc:sldMk cId="4250709720" sldId="267"/>
            <ac:spMk id="9" creationId="{E5484856-E21B-E51B-B4BD-CBE721A61032}"/>
          </ac:spMkLst>
        </pc:spChg>
        <pc:spChg chg="mod">
          <ac:chgData name="kritika singh" userId="f11647e37e2ecd67" providerId="LiveId" clId="{FA649195-4B9F-40D6-A6F9-F2599E0FD237}" dt="2026-01-04T13:43:06.356" v="87" actId="1076"/>
          <ac:spMkLst>
            <pc:docMk/>
            <pc:sldMk cId="4250709720" sldId="267"/>
            <ac:spMk id="10" creationId="{4D322FF0-DE69-F4F7-5543-599536F9C434}"/>
          </ac:spMkLst>
        </pc:spChg>
        <pc:cxnChg chg="mod">
          <ac:chgData name="kritika singh" userId="f11647e37e2ecd67" providerId="LiveId" clId="{FA649195-4B9F-40D6-A6F9-F2599E0FD237}" dt="2026-01-04T13:43:09.911" v="88" actId="1076"/>
          <ac:cxnSpMkLst>
            <pc:docMk/>
            <pc:sldMk cId="4250709720" sldId="267"/>
            <ac:cxnSpMk id="16" creationId="{B2CCE0EB-8C08-1B60-ACCE-6FF1678BCE77}"/>
          </ac:cxnSpMkLst>
        </pc:cxnChg>
      </pc:sldChg>
      <pc:sldChg chg="addSp modSp mod ord">
        <pc:chgData name="kritika singh" userId="f11647e37e2ecd67" providerId="LiveId" clId="{FA649195-4B9F-40D6-A6F9-F2599E0FD237}" dt="2026-01-04T15:45:45.860" v="4448" actId="13822"/>
        <pc:sldMkLst>
          <pc:docMk/>
          <pc:sldMk cId="181959300" sldId="268"/>
        </pc:sldMkLst>
        <pc:spChg chg="mod">
          <ac:chgData name="kritika singh" userId="f11647e37e2ecd67" providerId="LiveId" clId="{FA649195-4B9F-40D6-A6F9-F2599E0FD237}" dt="2026-01-04T13:40:03.934" v="26" actId="1076"/>
          <ac:spMkLst>
            <pc:docMk/>
            <pc:sldMk cId="181959300" sldId="268"/>
            <ac:spMk id="4" creationId="{84503B27-80B0-F45E-7C65-43D5C004B99D}"/>
          </ac:spMkLst>
        </pc:spChg>
        <pc:spChg chg="mod">
          <ac:chgData name="kritika singh" userId="f11647e37e2ecd67" providerId="LiveId" clId="{FA649195-4B9F-40D6-A6F9-F2599E0FD237}" dt="2026-01-04T13:42:21.264" v="80" actId="20577"/>
          <ac:spMkLst>
            <pc:docMk/>
            <pc:sldMk cId="181959300" sldId="268"/>
            <ac:spMk id="5" creationId="{A488189A-AFAC-AB83-B423-0DFA3E091ECF}"/>
          </ac:spMkLst>
        </pc:spChg>
        <pc:spChg chg="mod">
          <ac:chgData name="kritika singh" userId="f11647e37e2ecd67" providerId="LiveId" clId="{FA649195-4B9F-40D6-A6F9-F2599E0FD237}" dt="2026-01-04T14:02:48.288" v="2218" actId="1076"/>
          <ac:spMkLst>
            <pc:docMk/>
            <pc:sldMk cId="181959300" sldId="268"/>
            <ac:spMk id="11" creationId="{B7441C40-D50D-E215-457F-EC5C799C02D2}"/>
          </ac:spMkLst>
        </pc:spChg>
        <pc:spChg chg="mod">
          <ac:chgData name="kritika singh" userId="f11647e37e2ecd67" providerId="LiveId" clId="{FA649195-4B9F-40D6-A6F9-F2599E0FD237}" dt="2026-01-04T14:02:14.078" v="2209" actId="207"/>
          <ac:spMkLst>
            <pc:docMk/>
            <pc:sldMk cId="181959300" sldId="268"/>
            <ac:spMk id="12" creationId="{31264789-9514-83AD-D242-C573EA01B04C}"/>
          </ac:spMkLst>
        </pc:spChg>
        <pc:spChg chg="add mod">
          <ac:chgData name="kritika singh" userId="f11647e37e2ecd67" providerId="LiveId" clId="{FA649195-4B9F-40D6-A6F9-F2599E0FD237}" dt="2026-01-04T13:35:04.595" v="21" actId="14100"/>
          <ac:spMkLst>
            <pc:docMk/>
            <pc:sldMk cId="181959300" sldId="268"/>
            <ac:spMk id="15" creationId="{6F966EBF-3310-0F54-351D-BFF95C24BF7B}"/>
          </ac:spMkLst>
        </pc:spChg>
        <pc:spChg chg="add mod">
          <ac:chgData name="kritika singh" userId="f11647e37e2ecd67" providerId="LiveId" clId="{FA649195-4B9F-40D6-A6F9-F2599E0FD237}" dt="2026-01-04T15:45:45.860" v="4448" actId="13822"/>
          <ac:spMkLst>
            <pc:docMk/>
            <pc:sldMk cId="181959300" sldId="268"/>
            <ac:spMk id="19" creationId="{E7BCED98-3C17-695F-BC1C-9F07DD311916}"/>
          </ac:spMkLst>
        </pc:spChg>
        <pc:grpChg chg="mod">
          <ac:chgData name="kritika singh" userId="f11647e37e2ecd67" providerId="LiveId" clId="{FA649195-4B9F-40D6-A6F9-F2599E0FD237}" dt="2026-01-04T13:32:37.368" v="12" actId="1076"/>
          <ac:grpSpMkLst>
            <pc:docMk/>
            <pc:sldMk cId="181959300" sldId="268"/>
            <ac:grpSpMk id="7" creationId="{D664DACF-D632-2310-0510-0611490A409B}"/>
          </ac:grpSpMkLst>
        </pc:grpChg>
        <pc:picChg chg="add mod">
          <ac:chgData name="kritika singh" userId="f11647e37e2ecd67" providerId="LiveId" clId="{FA649195-4B9F-40D6-A6F9-F2599E0FD237}" dt="2026-01-04T13:32:33.135" v="11" actId="14100"/>
          <ac:picMkLst>
            <pc:docMk/>
            <pc:sldMk cId="181959300" sldId="268"/>
            <ac:picMk id="14" creationId="{AE5F4778-3BA0-F361-927A-671BBA1A4DCD}"/>
          </ac:picMkLst>
        </pc:picChg>
        <pc:cxnChg chg="add mod">
          <ac:chgData name="kritika singh" userId="f11647e37e2ecd67" providerId="LiveId" clId="{FA649195-4B9F-40D6-A6F9-F2599E0FD237}" dt="2026-01-04T13:34:49.926" v="19" actId="14100"/>
          <ac:cxnSpMkLst>
            <pc:docMk/>
            <pc:sldMk cId="181959300" sldId="268"/>
            <ac:cxnSpMk id="16" creationId="{286F5998-C5B8-2B9E-9C66-403D5911E300}"/>
          </ac:cxnSpMkLst>
        </pc:cxnChg>
      </pc:sldChg>
      <pc:sldChg chg="addSp delSp modSp mod ord">
        <pc:chgData name="kritika singh" userId="f11647e37e2ecd67" providerId="LiveId" clId="{FA649195-4B9F-40D6-A6F9-F2599E0FD237}" dt="2026-01-04T15:24:18.600" v="2752" actId="1076"/>
        <pc:sldMkLst>
          <pc:docMk/>
          <pc:sldMk cId="248965574" sldId="269"/>
        </pc:sldMkLst>
        <pc:spChg chg="add mod">
          <ac:chgData name="kritika singh" userId="f11647e37e2ecd67" providerId="LiveId" clId="{FA649195-4B9F-40D6-A6F9-F2599E0FD237}" dt="2026-01-04T13:52:21.097" v="1404" actId="1076"/>
          <ac:spMkLst>
            <pc:docMk/>
            <pc:sldMk cId="248965574" sldId="269"/>
            <ac:spMk id="4" creationId="{E05B0423-B40F-4BEB-9987-24D08B4B1701}"/>
          </ac:spMkLst>
        </pc:spChg>
        <pc:spChg chg="mod">
          <ac:chgData name="kritika singh" userId="f11647e37e2ecd67" providerId="LiveId" clId="{FA649195-4B9F-40D6-A6F9-F2599E0FD237}" dt="2026-01-04T13:56:14.133" v="2160" actId="20577"/>
          <ac:spMkLst>
            <pc:docMk/>
            <pc:sldMk cId="248965574" sldId="269"/>
            <ac:spMk id="5" creationId="{D0057DCF-D4BA-5716-D6DB-F4854ECBCA42}"/>
          </ac:spMkLst>
        </pc:spChg>
        <pc:spChg chg="add mod">
          <ac:chgData name="kritika singh" userId="f11647e37e2ecd67" providerId="LiveId" clId="{FA649195-4B9F-40D6-A6F9-F2599E0FD237}" dt="2026-01-04T15:24:18.600" v="2752" actId="1076"/>
          <ac:spMkLst>
            <pc:docMk/>
            <pc:sldMk cId="248965574" sldId="269"/>
            <ac:spMk id="7" creationId="{1D1087D2-A074-5A72-3910-8B1D85FF86B6}"/>
          </ac:spMkLst>
        </pc:spChg>
        <pc:cxnChg chg="add mod">
          <ac:chgData name="kritika singh" userId="f11647e37e2ecd67" providerId="LiveId" clId="{FA649195-4B9F-40D6-A6F9-F2599E0FD237}" dt="2026-01-04T13:53:26.834" v="1513" actId="1076"/>
          <ac:cxnSpMkLst>
            <pc:docMk/>
            <pc:sldMk cId="248965574" sldId="269"/>
            <ac:cxnSpMk id="9" creationId="{10FE645C-2CBC-66B4-7E9D-9F242346379C}"/>
          </ac:cxnSpMkLst>
        </pc:cxnChg>
      </pc:sldChg>
      <pc:sldChg chg="addSp delSp modSp add mod">
        <pc:chgData name="kritika singh" userId="f11647e37e2ecd67" providerId="LiveId" clId="{FA649195-4B9F-40D6-A6F9-F2599E0FD237}" dt="2026-01-06T11:02:10.445" v="16404" actId="478"/>
        <pc:sldMkLst>
          <pc:docMk/>
          <pc:sldMk cId="1997841238" sldId="273"/>
        </pc:sldMkLst>
        <pc:spChg chg="mod">
          <ac:chgData name="kritika singh" userId="f11647e37e2ecd67" providerId="LiveId" clId="{FA649195-4B9F-40D6-A6F9-F2599E0FD237}" dt="2026-01-05T04:04:04.300" v="16366" actId="20577"/>
          <ac:spMkLst>
            <pc:docMk/>
            <pc:sldMk cId="1997841238" sldId="273"/>
            <ac:spMk id="2" creationId="{AA1B8482-A6CD-00CB-CDDA-6D8F352E14A0}"/>
          </ac:spMkLst>
        </pc:spChg>
        <pc:spChg chg="mod">
          <ac:chgData name="kritika singh" userId="f11647e37e2ecd67" providerId="LiveId" clId="{FA649195-4B9F-40D6-A6F9-F2599E0FD237}" dt="2026-01-05T04:00:24.556" v="16104" actId="1076"/>
          <ac:spMkLst>
            <pc:docMk/>
            <pc:sldMk cId="1997841238" sldId="273"/>
            <ac:spMk id="3" creationId="{9EF6F638-E74F-6114-5300-1CDEA0F276BD}"/>
          </ac:spMkLst>
        </pc:spChg>
        <pc:spChg chg="del">
          <ac:chgData name="kritika singh" userId="f11647e37e2ecd67" providerId="LiveId" clId="{FA649195-4B9F-40D6-A6F9-F2599E0FD237}" dt="2026-01-06T11:02:10.445" v="16404" actId="478"/>
          <ac:spMkLst>
            <pc:docMk/>
            <pc:sldMk cId="1997841238" sldId="273"/>
            <ac:spMk id="11" creationId="{5FAF2E20-A5F0-CB94-6D7D-96A27109C94E}"/>
          </ac:spMkLst>
        </pc:spChg>
        <pc:spChg chg="add mod">
          <ac:chgData name="kritika singh" userId="f11647e37e2ecd67" providerId="LiveId" clId="{FA649195-4B9F-40D6-A6F9-F2599E0FD237}" dt="2026-01-05T04:00:05.981" v="16101"/>
          <ac:spMkLst>
            <pc:docMk/>
            <pc:sldMk cId="1997841238" sldId="273"/>
            <ac:spMk id="13" creationId="{AD3B0E74-3294-CD2A-CB92-90C8AB1819ED}"/>
          </ac:spMkLst>
        </pc:spChg>
      </pc:sldChg>
      <pc:sldChg chg="addSp delSp modSp add mod">
        <pc:chgData name="kritika singh" userId="f11647e37e2ecd67" providerId="LiveId" clId="{FA649195-4B9F-40D6-A6F9-F2599E0FD237}" dt="2026-01-04T15:37:28.994" v="4397" actId="207"/>
        <pc:sldMkLst>
          <pc:docMk/>
          <pc:sldMk cId="615022621" sldId="275"/>
        </pc:sldMkLst>
        <pc:spChg chg="add mod">
          <ac:chgData name="kritika singh" userId="f11647e37e2ecd67" providerId="LiveId" clId="{FA649195-4B9F-40D6-A6F9-F2599E0FD237}" dt="2026-01-04T15:35:35.915" v="4376" actId="1076"/>
          <ac:spMkLst>
            <pc:docMk/>
            <pc:sldMk cId="615022621" sldId="275"/>
            <ac:spMk id="4" creationId="{E7E7677F-ED85-16CF-9F53-35480F4F01B1}"/>
          </ac:spMkLst>
        </pc:spChg>
        <pc:spChg chg="mod">
          <ac:chgData name="kritika singh" userId="f11647e37e2ecd67" providerId="LiveId" clId="{FA649195-4B9F-40D6-A6F9-F2599E0FD237}" dt="2026-01-04T15:37:28.994" v="4397" actId="207"/>
          <ac:spMkLst>
            <pc:docMk/>
            <pc:sldMk cId="615022621" sldId="275"/>
            <ac:spMk id="5" creationId="{3CC163FE-78A2-EB67-3AA2-3AF9CD3C2549}"/>
          </ac:spMkLst>
        </pc:spChg>
        <pc:spChg chg="add mod">
          <ac:chgData name="kritika singh" userId="f11647e37e2ecd67" providerId="LiveId" clId="{FA649195-4B9F-40D6-A6F9-F2599E0FD237}" dt="2026-01-04T15:35:39.688" v="4377" actId="1076"/>
          <ac:spMkLst>
            <pc:docMk/>
            <pc:sldMk cId="615022621" sldId="275"/>
            <ac:spMk id="8" creationId="{55022F2D-0561-3C7B-0B45-C6A4861F731B}"/>
          </ac:spMkLst>
        </pc:spChg>
        <pc:cxnChg chg="add mod">
          <ac:chgData name="kritika singh" userId="f11647e37e2ecd67" providerId="LiveId" clId="{FA649195-4B9F-40D6-A6F9-F2599E0FD237}" dt="2026-01-04T15:35:43.551" v="4378" actId="1076"/>
          <ac:cxnSpMkLst>
            <pc:docMk/>
            <pc:sldMk cId="615022621" sldId="275"/>
            <ac:cxnSpMk id="12" creationId="{72025BA0-604D-AA70-D3B2-A534C5142F51}"/>
          </ac:cxnSpMkLst>
        </pc:cxnChg>
      </pc:sldChg>
      <pc:sldChg chg="addSp delSp modSp add mod modAnim">
        <pc:chgData name="kritika singh" userId="f11647e37e2ecd67" providerId="LiveId" clId="{FA649195-4B9F-40D6-A6F9-F2599E0FD237}" dt="2026-01-05T03:58:52.094" v="16031" actId="20577"/>
        <pc:sldMkLst>
          <pc:docMk/>
          <pc:sldMk cId="956374923" sldId="276"/>
        </pc:sldMkLst>
        <pc:spChg chg="add mod">
          <ac:chgData name="kritika singh" userId="f11647e37e2ecd67" providerId="LiveId" clId="{FA649195-4B9F-40D6-A6F9-F2599E0FD237}" dt="2026-01-04T15:38:58.199" v="4413"/>
          <ac:spMkLst>
            <pc:docMk/>
            <pc:sldMk cId="956374923" sldId="276"/>
            <ac:spMk id="4" creationId="{F871D939-02E8-49E9-40FC-A19A782314B6}"/>
          </ac:spMkLst>
        </pc:spChg>
        <pc:spChg chg="mod">
          <ac:chgData name="kritika singh" userId="f11647e37e2ecd67" providerId="LiveId" clId="{FA649195-4B9F-40D6-A6F9-F2599E0FD237}" dt="2026-01-05T03:58:52.094" v="16031" actId="20577"/>
          <ac:spMkLst>
            <pc:docMk/>
            <pc:sldMk cId="956374923" sldId="276"/>
            <ac:spMk id="5" creationId="{DE106938-C800-92E2-98AE-6D636B328C07}"/>
          </ac:spMkLst>
        </pc:spChg>
        <pc:spChg chg="add mod">
          <ac:chgData name="kritika singh" userId="f11647e37e2ecd67" providerId="LiveId" clId="{FA649195-4B9F-40D6-A6F9-F2599E0FD237}" dt="2026-01-04T15:40:06.860" v="4420"/>
          <ac:spMkLst>
            <pc:docMk/>
            <pc:sldMk cId="956374923" sldId="276"/>
            <ac:spMk id="13" creationId="{BA621578-85E6-56A9-3BED-1A1E0412FF89}"/>
          </ac:spMkLst>
        </pc:spChg>
        <pc:spChg chg="add mod">
          <ac:chgData name="kritika singh" userId="f11647e37e2ecd67" providerId="LiveId" clId="{FA649195-4B9F-40D6-A6F9-F2599E0FD237}" dt="2026-01-04T15:40:20.714" v="4422" actId="1076"/>
          <ac:spMkLst>
            <pc:docMk/>
            <pc:sldMk cId="956374923" sldId="276"/>
            <ac:spMk id="14" creationId="{473D33C5-C1E1-D1B0-17C2-CB293FDADF4D}"/>
          </ac:spMkLst>
        </pc:spChg>
        <pc:spChg chg="add mod">
          <ac:chgData name="kritika singh" userId="f11647e37e2ecd67" providerId="LiveId" clId="{FA649195-4B9F-40D6-A6F9-F2599E0FD237}" dt="2026-01-04T15:41:19.473" v="4426"/>
          <ac:spMkLst>
            <pc:docMk/>
            <pc:sldMk cId="956374923" sldId="276"/>
            <ac:spMk id="17" creationId="{1321AB82-ED0C-6D6D-1C32-E84427113F1A}"/>
          </ac:spMkLst>
        </pc:spChg>
        <pc:spChg chg="add mod">
          <ac:chgData name="kritika singh" userId="f11647e37e2ecd67" providerId="LiveId" clId="{FA649195-4B9F-40D6-A6F9-F2599E0FD237}" dt="2026-01-04T15:43:02.235" v="4430" actId="20577"/>
          <ac:spMkLst>
            <pc:docMk/>
            <pc:sldMk cId="956374923" sldId="276"/>
            <ac:spMk id="20" creationId="{F0733029-0417-A3D8-39AE-CF925BDEB9AB}"/>
          </ac:spMkLst>
        </pc:spChg>
        <pc:spChg chg="add mod">
          <ac:chgData name="kritika singh" userId="f11647e37e2ecd67" providerId="LiveId" clId="{FA649195-4B9F-40D6-A6F9-F2599E0FD237}" dt="2026-01-04T15:46:04.106" v="4449" actId="13822"/>
          <ac:spMkLst>
            <pc:docMk/>
            <pc:sldMk cId="956374923" sldId="276"/>
            <ac:spMk id="21" creationId="{C2FE4DBC-34EB-EE28-6307-9FD2B24DB4B4}"/>
          </ac:spMkLst>
        </pc:spChg>
        <pc:picChg chg="add mod">
          <ac:chgData name="kritika singh" userId="f11647e37e2ecd67" providerId="LiveId" clId="{FA649195-4B9F-40D6-A6F9-F2599E0FD237}" dt="2026-01-04T15:39:51.113" v="4419" actId="1076"/>
          <ac:picMkLst>
            <pc:docMk/>
            <pc:sldMk cId="956374923" sldId="276"/>
            <ac:picMk id="12" creationId="{68AC080A-244E-8DE7-BC6F-EDC8DE0686C1}"/>
          </ac:picMkLst>
        </pc:picChg>
        <pc:picChg chg="add mod">
          <ac:chgData name="kritika singh" userId="f11647e37e2ecd67" providerId="LiveId" clId="{FA649195-4B9F-40D6-A6F9-F2599E0FD237}" dt="2026-01-04T15:40:49.576" v="4425" actId="1076"/>
          <ac:picMkLst>
            <pc:docMk/>
            <pc:sldMk cId="956374923" sldId="276"/>
            <ac:picMk id="16" creationId="{4BEA70F3-1382-FD15-E48E-4F5A0207450B}"/>
          </ac:picMkLst>
        </pc:picChg>
        <pc:cxnChg chg="add mod">
          <ac:chgData name="kritika singh" userId="f11647e37e2ecd67" providerId="LiveId" clId="{FA649195-4B9F-40D6-A6F9-F2599E0FD237}" dt="2026-01-04T15:39:16.048" v="4415" actId="1076"/>
          <ac:cxnSpMkLst>
            <pc:docMk/>
            <pc:sldMk cId="956374923" sldId="276"/>
            <ac:cxnSpMk id="8" creationId="{40D4E415-054A-501A-F2E6-831814F63840}"/>
          </ac:cxnSpMkLst>
        </pc:cxnChg>
      </pc:sldChg>
      <pc:sldChg chg="addSp delSp modSp add mod">
        <pc:chgData name="kritika singh" userId="f11647e37e2ecd67" providerId="LiveId" clId="{FA649195-4B9F-40D6-A6F9-F2599E0FD237}" dt="2026-01-06T10:58:19.853" v="16390" actId="478"/>
        <pc:sldMkLst>
          <pc:docMk/>
          <pc:sldMk cId="226760595" sldId="277"/>
        </pc:sldMkLst>
        <pc:spChg chg="mod">
          <ac:chgData name="kritika singh" userId="f11647e37e2ecd67" providerId="LiveId" clId="{FA649195-4B9F-40D6-A6F9-F2599E0FD237}" dt="2026-01-04T16:02:03.079" v="5889" actId="20577"/>
          <ac:spMkLst>
            <pc:docMk/>
            <pc:sldMk cId="226760595" sldId="277"/>
            <ac:spMk id="5" creationId="{7F64C371-C4E3-A04D-16D6-43B4BD137F49}"/>
          </ac:spMkLst>
        </pc:spChg>
        <pc:spChg chg="add del mod">
          <ac:chgData name="kritika singh" userId="f11647e37e2ecd67" providerId="LiveId" clId="{FA649195-4B9F-40D6-A6F9-F2599E0FD237}" dt="2026-01-06T10:58:19.853" v="16390" actId="478"/>
          <ac:spMkLst>
            <pc:docMk/>
            <pc:sldMk cId="226760595" sldId="277"/>
            <ac:spMk id="8" creationId="{7392D9CA-1462-8FC3-7BAB-51C744C0E873}"/>
          </ac:spMkLst>
        </pc:spChg>
        <pc:spChg chg="add mod">
          <ac:chgData name="kritika singh" userId="f11647e37e2ecd67" providerId="LiveId" clId="{FA649195-4B9F-40D6-A6F9-F2599E0FD237}" dt="2026-01-04T15:58:01.328" v="5307" actId="1076"/>
          <ac:spMkLst>
            <pc:docMk/>
            <pc:sldMk cId="226760595" sldId="277"/>
            <ac:spMk id="12" creationId="{91CAC365-AA5E-11C8-7CC7-EAFC5609C87E}"/>
          </ac:spMkLst>
        </pc:spChg>
        <pc:spChg chg="add mod">
          <ac:chgData name="kritika singh" userId="f11647e37e2ecd67" providerId="LiveId" clId="{FA649195-4B9F-40D6-A6F9-F2599E0FD237}" dt="2026-01-04T16:03:41.177" v="5892" actId="1076"/>
          <ac:spMkLst>
            <pc:docMk/>
            <pc:sldMk cId="226760595" sldId="277"/>
            <ac:spMk id="13" creationId="{50D3478D-E61D-FCCA-97EC-1B4E8EFC663B}"/>
          </ac:spMkLst>
        </pc:spChg>
        <pc:cxnChg chg="add mod">
          <ac:chgData name="kritika singh" userId="f11647e37e2ecd67" providerId="LiveId" clId="{FA649195-4B9F-40D6-A6F9-F2599E0FD237}" dt="2026-01-04T16:12:28.286" v="6547" actId="1076"/>
          <ac:cxnSpMkLst>
            <pc:docMk/>
            <pc:sldMk cId="226760595" sldId="277"/>
            <ac:cxnSpMk id="14" creationId="{32992408-EC89-3468-2197-B0521E80CBA7}"/>
          </ac:cxnSpMkLst>
        </pc:cxnChg>
      </pc:sldChg>
      <pc:sldChg chg="addSp delSp modSp add mod modAnim">
        <pc:chgData name="kritika singh" userId="f11647e37e2ecd67" providerId="LiveId" clId="{FA649195-4B9F-40D6-A6F9-F2599E0FD237}" dt="2026-01-06T11:04:54.834" v="16433" actId="1076"/>
        <pc:sldMkLst>
          <pc:docMk/>
          <pc:sldMk cId="2133677446" sldId="278"/>
        </pc:sldMkLst>
        <pc:spChg chg="add mod">
          <ac:chgData name="kritika singh" userId="f11647e37e2ecd67" providerId="LiveId" clId="{FA649195-4B9F-40D6-A6F9-F2599E0FD237}" dt="2026-01-06T11:04:40.708" v="16431" actId="1076"/>
          <ac:spMkLst>
            <pc:docMk/>
            <pc:sldMk cId="2133677446" sldId="278"/>
            <ac:spMk id="7" creationId="{689EEB45-C2B7-CFF2-EA47-7DB921CF5ECA}"/>
          </ac:spMkLst>
        </pc:spChg>
        <pc:spChg chg="add mod">
          <ac:chgData name="kritika singh" userId="f11647e37e2ecd67" providerId="LiveId" clId="{FA649195-4B9F-40D6-A6F9-F2599E0FD237}" dt="2026-01-05T03:13:35.141" v="15231" actId="13822"/>
          <ac:spMkLst>
            <pc:docMk/>
            <pc:sldMk cId="2133677446" sldId="278"/>
            <ac:spMk id="8" creationId="{FE0A8DE3-8268-8814-07CD-8448EE0B3EB7}"/>
          </ac:spMkLst>
        </pc:spChg>
        <pc:spChg chg="add mod">
          <ac:chgData name="kritika singh" userId="f11647e37e2ecd67" providerId="LiveId" clId="{FA649195-4B9F-40D6-A6F9-F2599E0FD237}" dt="2026-01-06T11:04:54.834" v="16433" actId="1076"/>
          <ac:spMkLst>
            <pc:docMk/>
            <pc:sldMk cId="2133677446" sldId="278"/>
            <ac:spMk id="9" creationId="{BC397CB6-3075-0CC3-01E8-45777640630C}"/>
          </ac:spMkLst>
        </pc:spChg>
        <pc:spChg chg="add mod">
          <ac:chgData name="kritika singh" userId="f11647e37e2ecd67" providerId="LiveId" clId="{FA649195-4B9F-40D6-A6F9-F2599E0FD237}" dt="2026-01-04T17:32:04.303" v="15049"/>
          <ac:spMkLst>
            <pc:docMk/>
            <pc:sldMk cId="2133677446" sldId="278"/>
            <ac:spMk id="12" creationId="{4CEBE220-ED46-D1C0-8EB5-74CA71358713}"/>
          </ac:spMkLst>
        </pc:spChg>
        <pc:picChg chg="add mod">
          <ac:chgData name="kritika singh" userId="f11647e37e2ecd67" providerId="LiveId" clId="{FA649195-4B9F-40D6-A6F9-F2599E0FD237}" dt="2026-01-05T03:13:21.591" v="15230" actId="14100"/>
          <ac:picMkLst>
            <pc:docMk/>
            <pc:sldMk cId="2133677446" sldId="278"/>
            <ac:picMk id="4" creationId="{1DA6674B-833B-C7DB-2848-EC67F0447683}"/>
          </ac:picMkLst>
        </pc:picChg>
        <pc:picChg chg="add mod">
          <ac:chgData name="kritika singh" userId="f11647e37e2ecd67" providerId="LiveId" clId="{FA649195-4B9F-40D6-A6F9-F2599E0FD237}" dt="2026-01-05T02:49:33.238" v="15141" actId="1076"/>
          <ac:picMkLst>
            <pc:docMk/>
            <pc:sldMk cId="2133677446" sldId="278"/>
            <ac:picMk id="14" creationId="{FF99868C-1B1A-556D-5F8B-5F2E04086519}"/>
          </ac:picMkLst>
        </pc:picChg>
        <pc:cxnChg chg="add mod">
          <ac:chgData name="kritika singh" userId="f11647e37e2ecd67" providerId="LiveId" clId="{FA649195-4B9F-40D6-A6F9-F2599E0FD237}" dt="2026-01-04T17:32:15.461" v="15050"/>
          <ac:cxnSpMkLst>
            <pc:docMk/>
            <pc:sldMk cId="2133677446" sldId="278"/>
            <ac:cxnSpMk id="13" creationId="{CC72A56B-A813-EF13-E23A-557E82D0A3A7}"/>
          </ac:cxnSpMkLst>
        </pc:cxnChg>
      </pc:sldChg>
      <pc:sldChg chg="addSp delSp modSp add mod">
        <pc:chgData name="kritika singh" userId="f11647e37e2ecd67" providerId="LiveId" clId="{FA649195-4B9F-40D6-A6F9-F2599E0FD237}" dt="2026-01-06T11:06:31.535" v="16443" actId="1076"/>
        <pc:sldMkLst>
          <pc:docMk/>
          <pc:sldMk cId="4145874237" sldId="279"/>
        </pc:sldMkLst>
        <pc:spChg chg="add mod">
          <ac:chgData name="kritika singh" userId="f11647e37e2ecd67" providerId="LiveId" clId="{FA649195-4B9F-40D6-A6F9-F2599E0FD237}" dt="2026-01-04T17:39:53.528" v="15100"/>
          <ac:spMkLst>
            <pc:docMk/>
            <pc:sldMk cId="4145874237" sldId="279"/>
            <ac:spMk id="4" creationId="{EC22F4BA-445C-D0BF-4AD2-B7BD2C5AD56C}"/>
          </ac:spMkLst>
        </pc:spChg>
        <pc:spChg chg="mod">
          <ac:chgData name="kritika singh" userId="f11647e37e2ecd67" providerId="LiveId" clId="{FA649195-4B9F-40D6-A6F9-F2599E0FD237}" dt="2026-01-06T11:06:31.535" v="16443" actId="1076"/>
          <ac:spMkLst>
            <pc:docMk/>
            <pc:sldMk cId="4145874237" sldId="279"/>
            <ac:spMk id="5" creationId="{D9255349-8475-1C43-D6D6-0803ACA37B4D}"/>
          </ac:spMkLst>
        </pc:spChg>
        <pc:spChg chg="add del mod">
          <ac:chgData name="kritika singh" userId="f11647e37e2ecd67" providerId="LiveId" clId="{FA649195-4B9F-40D6-A6F9-F2599E0FD237}" dt="2026-01-05T03:35:19.378" v="15865" actId="47"/>
          <ac:spMkLst>
            <pc:docMk/>
            <pc:sldMk cId="4145874237" sldId="279"/>
            <ac:spMk id="20" creationId="{FAF626ED-F92A-3BE1-D165-92DB618C3BA1}"/>
          </ac:spMkLst>
        </pc:spChg>
        <pc:spChg chg="add mod">
          <ac:chgData name="kritika singh" userId="f11647e37e2ecd67" providerId="LiveId" clId="{FA649195-4B9F-40D6-A6F9-F2599E0FD237}" dt="2026-01-05T03:29:54.942" v="15443" actId="14100"/>
          <ac:spMkLst>
            <pc:docMk/>
            <pc:sldMk cId="4145874237" sldId="279"/>
            <ac:spMk id="21" creationId="{AACBC0C6-94F7-03AA-4E8E-6FA0526888DD}"/>
          </ac:spMkLst>
        </pc:spChg>
        <pc:spChg chg="add mod">
          <ac:chgData name="kritika singh" userId="f11647e37e2ecd67" providerId="LiveId" clId="{FA649195-4B9F-40D6-A6F9-F2599E0FD237}" dt="2026-01-05T03:32:41.381" v="15794" actId="207"/>
          <ac:spMkLst>
            <pc:docMk/>
            <pc:sldMk cId="4145874237" sldId="279"/>
            <ac:spMk id="22" creationId="{8B957675-D442-C51E-5202-56D5C725CABD}"/>
          </ac:spMkLst>
        </pc:spChg>
        <pc:spChg chg="add mod">
          <ac:chgData name="kritika singh" userId="f11647e37e2ecd67" providerId="LiveId" clId="{FA649195-4B9F-40D6-A6F9-F2599E0FD237}" dt="2026-01-05T03:33:12.352" v="15797"/>
          <ac:spMkLst>
            <pc:docMk/>
            <pc:sldMk cId="4145874237" sldId="279"/>
            <ac:spMk id="23" creationId="{06956D49-3CAF-EADF-0A93-4B563C319049}"/>
          </ac:spMkLst>
        </pc:spChg>
        <pc:spChg chg="add mod">
          <ac:chgData name="kritika singh" userId="f11647e37e2ecd67" providerId="LiveId" clId="{FA649195-4B9F-40D6-A6F9-F2599E0FD237}" dt="2026-01-05T03:56:17.767" v="16023" actId="1076"/>
          <ac:spMkLst>
            <pc:docMk/>
            <pc:sldMk cId="4145874237" sldId="279"/>
            <ac:spMk id="27" creationId="{4033CDB5-AE35-6ACC-09BE-0D52AE7F530C}"/>
          </ac:spMkLst>
        </pc:spChg>
        <pc:spChg chg="add mod">
          <ac:chgData name="kritika singh" userId="f11647e37e2ecd67" providerId="LiveId" clId="{FA649195-4B9F-40D6-A6F9-F2599E0FD237}" dt="2026-01-05T03:55:42.865" v="16019" actId="1076"/>
          <ac:spMkLst>
            <pc:docMk/>
            <pc:sldMk cId="4145874237" sldId="279"/>
            <ac:spMk id="28" creationId="{D4D2E92B-89DF-1D0E-CAD3-9325655E120C}"/>
          </ac:spMkLst>
        </pc:spChg>
        <pc:spChg chg="add mod">
          <ac:chgData name="kritika singh" userId="f11647e37e2ecd67" providerId="LiveId" clId="{FA649195-4B9F-40D6-A6F9-F2599E0FD237}" dt="2026-01-05T03:41:48.101" v="16004" actId="14100"/>
          <ac:spMkLst>
            <pc:docMk/>
            <pc:sldMk cId="4145874237" sldId="279"/>
            <ac:spMk id="29" creationId="{52B057A3-8D2F-6668-8CE3-02B2D3363483}"/>
          </ac:spMkLst>
        </pc:spChg>
        <pc:picChg chg="add mod">
          <ac:chgData name="kritika singh" userId="f11647e37e2ecd67" providerId="LiveId" clId="{FA649195-4B9F-40D6-A6F9-F2599E0FD237}" dt="2026-01-05T03:28:30.741" v="15377" actId="1076"/>
          <ac:picMkLst>
            <pc:docMk/>
            <pc:sldMk cId="4145874237" sldId="279"/>
            <ac:picMk id="12" creationId="{3D5472DB-596C-755B-8666-B849A8B7DA61}"/>
          </ac:picMkLst>
        </pc:picChg>
        <pc:picChg chg="add mod">
          <ac:chgData name="kritika singh" userId="f11647e37e2ecd67" providerId="LiveId" clId="{FA649195-4B9F-40D6-A6F9-F2599E0FD237}" dt="2026-01-05T03:55:38.692" v="16018" actId="14100"/>
          <ac:picMkLst>
            <pc:docMk/>
            <pc:sldMk cId="4145874237" sldId="279"/>
            <ac:picMk id="31" creationId="{AB3504BF-1403-1EF9-58DA-330AE3A9DC43}"/>
          </ac:picMkLst>
        </pc:picChg>
        <pc:picChg chg="add mod">
          <ac:chgData name="kritika singh" userId="f11647e37e2ecd67" providerId="LiveId" clId="{FA649195-4B9F-40D6-A6F9-F2599E0FD237}" dt="2026-01-05T03:56:14.048" v="16022" actId="14100"/>
          <ac:picMkLst>
            <pc:docMk/>
            <pc:sldMk cId="4145874237" sldId="279"/>
            <ac:picMk id="33" creationId="{0DEADDC3-77E8-786E-9DFC-B5E43E847D38}"/>
          </ac:picMkLst>
        </pc:picChg>
        <pc:picChg chg="add mod">
          <ac:chgData name="kritika singh" userId="f11647e37e2ecd67" providerId="LiveId" clId="{FA649195-4B9F-40D6-A6F9-F2599E0FD237}" dt="2026-01-05T03:57:47.701" v="16027" actId="14100"/>
          <ac:picMkLst>
            <pc:docMk/>
            <pc:sldMk cId="4145874237" sldId="279"/>
            <ac:picMk id="35" creationId="{71E1E7E2-5004-8317-D318-31F5CBC6D940}"/>
          </ac:picMkLst>
        </pc:picChg>
        <pc:cxnChg chg="add mod">
          <ac:chgData name="kritika singh" userId="f11647e37e2ecd67" providerId="LiveId" clId="{FA649195-4B9F-40D6-A6F9-F2599E0FD237}" dt="2026-01-05T03:26:10.407" v="15293" actId="1076"/>
          <ac:cxnSpMkLst>
            <pc:docMk/>
            <pc:sldMk cId="4145874237" sldId="279"/>
            <ac:cxnSpMk id="8" creationId="{EE16D045-DFE6-83DB-42D6-DBACCEE858CC}"/>
          </ac:cxnSpMkLst>
        </pc:cxnChg>
      </pc:sldChg>
      <pc:sldChg chg="addSp delSp modSp add mod">
        <pc:chgData name="kritika singh" userId="f11647e37e2ecd67" providerId="LiveId" clId="{FA649195-4B9F-40D6-A6F9-F2599E0FD237}" dt="2026-01-04T16:19:46.831" v="7809" actId="14100"/>
        <pc:sldMkLst>
          <pc:docMk/>
          <pc:sldMk cId="1912491756" sldId="280"/>
        </pc:sldMkLst>
        <pc:spChg chg="add mod">
          <ac:chgData name="kritika singh" userId="f11647e37e2ecd67" providerId="LiveId" clId="{FA649195-4B9F-40D6-A6F9-F2599E0FD237}" dt="2026-01-04T16:16:54.918" v="7453" actId="1076"/>
          <ac:spMkLst>
            <pc:docMk/>
            <pc:sldMk cId="1912491756" sldId="280"/>
            <ac:spMk id="4" creationId="{35173480-2A72-CB24-6976-A728DDF86CF9}"/>
          </ac:spMkLst>
        </pc:spChg>
        <pc:spChg chg="mod">
          <ac:chgData name="kritika singh" userId="f11647e37e2ecd67" providerId="LiveId" clId="{FA649195-4B9F-40D6-A6F9-F2599E0FD237}" dt="2026-01-04T16:19:46.831" v="7809" actId="14100"/>
          <ac:spMkLst>
            <pc:docMk/>
            <pc:sldMk cId="1912491756" sldId="280"/>
            <ac:spMk id="5" creationId="{8BD11B62-7C50-171A-16EF-3943D700F9B5}"/>
          </ac:spMkLst>
        </pc:spChg>
        <pc:spChg chg="add mod">
          <ac:chgData name="kritika singh" userId="f11647e37e2ecd67" providerId="LiveId" clId="{FA649195-4B9F-40D6-A6F9-F2599E0FD237}" dt="2026-01-04T16:16:57.966" v="7454" actId="1076"/>
          <ac:spMkLst>
            <pc:docMk/>
            <pc:sldMk cId="1912491756" sldId="280"/>
            <ac:spMk id="8" creationId="{E54FFF9D-DFCE-8A04-CBC2-A4201CD96A56}"/>
          </ac:spMkLst>
        </pc:spChg>
        <pc:cxnChg chg="add mod">
          <ac:chgData name="kritika singh" userId="f11647e37e2ecd67" providerId="LiveId" clId="{FA649195-4B9F-40D6-A6F9-F2599E0FD237}" dt="2026-01-04T16:17:00.458" v="7455" actId="1076"/>
          <ac:cxnSpMkLst>
            <pc:docMk/>
            <pc:sldMk cId="1912491756" sldId="280"/>
            <ac:cxnSpMk id="12" creationId="{5AFB7DB8-9BB5-5FC7-E530-C7F745CFCFF6}"/>
          </ac:cxnSpMkLst>
        </pc:cxnChg>
      </pc:sldChg>
      <pc:sldChg chg="addSp delSp modSp add mod modAnim">
        <pc:chgData name="kritika singh" userId="f11647e37e2ecd67" providerId="LiveId" clId="{FA649195-4B9F-40D6-A6F9-F2599E0FD237}" dt="2026-01-05T04:09:49.528" v="16384" actId="1076"/>
        <pc:sldMkLst>
          <pc:docMk/>
          <pc:sldMk cId="1047123062" sldId="281"/>
        </pc:sldMkLst>
        <pc:spChg chg="add mod">
          <ac:chgData name="kritika singh" userId="f11647e37e2ecd67" providerId="LiveId" clId="{FA649195-4B9F-40D6-A6F9-F2599E0FD237}" dt="2026-01-04T17:33:18.746" v="15056"/>
          <ac:spMkLst>
            <pc:docMk/>
            <pc:sldMk cId="1047123062" sldId="281"/>
            <ac:spMk id="4" creationId="{20E44063-F04F-8A4A-52F7-D666634956D7}"/>
          </ac:spMkLst>
        </pc:spChg>
        <pc:spChg chg="mod">
          <ac:chgData name="kritika singh" userId="f11647e37e2ecd67" providerId="LiveId" clId="{FA649195-4B9F-40D6-A6F9-F2599E0FD237}" dt="2026-01-05T04:09:49.528" v="16384" actId="1076"/>
          <ac:spMkLst>
            <pc:docMk/>
            <pc:sldMk cId="1047123062" sldId="281"/>
            <ac:spMk id="5" creationId="{64719B3A-239B-81D2-5A15-B978E24677F5}"/>
          </ac:spMkLst>
        </pc:spChg>
        <pc:spChg chg="add mod">
          <ac:chgData name="kritika singh" userId="f11647e37e2ecd67" providerId="LiveId" clId="{FA649195-4B9F-40D6-A6F9-F2599E0FD237}" dt="2026-01-05T03:15:17.796" v="15241" actId="13822"/>
          <ac:spMkLst>
            <pc:docMk/>
            <pc:sldMk cId="1047123062" sldId="281"/>
            <ac:spMk id="11" creationId="{B72C44C4-3202-2E6F-7C0E-CB889B0B47AC}"/>
          </ac:spMkLst>
        </pc:spChg>
        <pc:spChg chg="add mod">
          <ac:chgData name="kritika singh" userId="f11647e37e2ecd67" providerId="LiveId" clId="{FA649195-4B9F-40D6-A6F9-F2599E0FD237}" dt="2026-01-04T17:34:10.198" v="15064" actId="1076"/>
          <ac:spMkLst>
            <pc:docMk/>
            <pc:sldMk cId="1047123062" sldId="281"/>
            <ac:spMk id="13" creationId="{1D3D63A0-654D-AB3F-EEA0-D86E42DA309E}"/>
          </ac:spMkLst>
        </pc:spChg>
        <pc:spChg chg="add mod">
          <ac:chgData name="kritika singh" userId="f11647e37e2ecd67" providerId="LiveId" clId="{FA649195-4B9F-40D6-A6F9-F2599E0FD237}" dt="2026-01-04T17:34:41.682" v="15069" actId="1076"/>
          <ac:spMkLst>
            <pc:docMk/>
            <pc:sldMk cId="1047123062" sldId="281"/>
            <ac:spMk id="14" creationId="{C9263AE2-CF20-450F-F547-ECC256D27166}"/>
          </ac:spMkLst>
        </pc:spChg>
        <pc:picChg chg="add mod">
          <ac:chgData name="kritika singh" userId="f11647e37e2ecd67" providerId="LiveId" clId="{FA649195-4B9F-40D6-A6F9-F2599E0FD237}" dt="2026-01-05T03:14:55.285" v="15238" actId="14100"/>
          <ac:picMkLst>
            <pc:docMk/>
            <pc:sldMk cId="1047123062" sldId="281"/>
            <ac:picMk id="9" creationId="{AA357A86-4147-3477-3FC2-F88442CC255C}"/>
          </ac:picMkLst>
        </pc:picChg>
        <pc:picChg chg="add mod">
          <ac:chgData name="kritika singh" userId="f11647e37e2ecd67" providerId="LiveId" clId="{FA649195-4B9F-40D6-A6F9-F2599E0FD237}" dt="2026-01-04T17:34:12.587" v="15065" actId="1076"/>
          <ac:picMkLst>
            <pc:docMk/>
            <pc:sldMk cId="1047123062" sldId="281"/>
            <ac:picMk id="12" creationId="{C9CD76C4-A539-F05C-78BF-414FE82D39E9}"/>
          </ac:picMkLst>
        </pc:picChg>
        <pc:cxnChg chg="add mod">
          <ac:chgData name="kritika singh" userId="f11647e37e2ecd67" providerId="LiveId" clId="{FA649195-4B9F-40D6-A6F9-F2599E0FD237}" dt="2026-01-04T17:33:27.533" v="15057"/>
          <ac:cxnSpMkLst>
            <pc:docMk/>
            <pc:sldMk cId="1047123062" sldId="281"/>
            <ac:cxnSpMk id="8" creationId="{1431F918-F9CD-0444-55D1-4C2603E36B30}"/>
          </ac:cxnSpMkLst>
        </pc:cxnChg>
      </pc:sldChg>
      <pc:sldChg chg="addSp delSp modSp add mod modAnim">
        <pc:chgData name="kritika singh" userId="f11647e37e2ecd67" providerId="LiveId" clId="{FA649195-4B9F-40D6-A6F9-F2599E0FD237}" dt="2026-01-06T11:01:47.755" v="16401" actId="255"/>
        <pc:sldMkLst>
          <pc:docMk/>
          <pc:sldMk cId="419077587" sldId="282"/>
        </pc:sldMkLst>
        <pc:spChg chg="mod">
          <ac:chgData name="kritika singh" userId="f11647e37e2ecd67" providerId="LiveId" clId="{FA649195-4B9F-40D6-A6F9-F2599E0FD237}" dt="2026-01-04T17:42:51.284" v="15121" actId="20577"/>
          <ac:spMkLst>
            <pc:docMk/>
            <pc:sldMk cId="419077587" sldId="282"/>
            <ac:spMk id="5" creationId="{4DFC9B92-45EC-E109-3F74-9AC914DE70B3}"/>
          </ac:spMkLst>
        </pc:spChg>
        <pc:spChg chg="add mod">
          <ac:chgData name="kritika singh" userId="f11647e37e2ecd67" providerId="LiveId" clId="{FA649195-4B9F-40D6-A6F9-F2599E0FD237}" dt="2026-01-04T17:36:36.410" v="15077" actId="1076"/>
          <ac:spMkLst>
            <pc:docMk/>
            <pc:sldMk cId="419077587" sldId="282"/>
            <ac:spMk id="8" creationId="{61E43FAF-764C-2ECE-C365-4C70E11DA38B}"/>
          </ac:spMkLst>
        </pc:spChg>
        <pc:spChg chg="add mod">
          <ac:chgData name="kritika singh" userId="f11647e37e2ecd67" providerId="LiveId" clId="{FA649195-4B9F-40D6-A6F9-F2599E0FD237}" dt="2026-01-06T11:01:47.755" v="16401" actId="255"/>
          <ac:spMkLst>
            <pc:docMk/>
            <pc:sldMk cId="419077587" sldId="282"/>
            <ac:spMk id="13" creationId="{2F3BBFF3-EAC0-B2B9-8C37-74EAA6D8D28E}"/>
          </ac:spMkLst>
        </pc:spChg>
        <pc:spChg chg="add mod">
          <ac:chgData name="kritika singh" userId="f11647e37e2ecd67" providerId="LiveId" clId="{FA649195-4B9F-40D6-A6F9-F2599E0FD237}" dt="2026-01-06T11:01:09.562" v="16395" actId="1076"/>
          <ac:spMkLst>
            <pc:docMk/>
            <pc:sldMk cId="419077587" sldId="282"/>
            <ac:spMk id="14" creationId="{88A1F54C-B861-14A1-A1A0-F44DA44FB6E1}"/>
          </ac:spMkLst>
        </pc:spChg>
        <pc:spChg chg="add mod">
          <ac:chgData name="kritika singh" userId="f11647e37e2ecd67" providerId="LiveId" clId="{FA649195-4B9F-40D6-A6F9-F2599E0FD237}" dt="2026-01-06T11:01:22.024" v="16398" actId="1076"/>
          <ac:spMkLst>
            <pc:docMk/>
            <pc:sldMk cId="419077587" sldId="282"/>
            <ac:spMk id="15" creationId="{6785A71B-718E-2666-19B4-6362D350FA1E}"/>
          </ac:spMkLst>
        </pc:spChg>
        <pc:picChg chg="add mod">
          <ac:chgData name="kritika singh" userId="f11647e37e2ecd67" providerId="LiveId" clId="{FA649195-4B9F-40D6-A6F9-F2599E0FD237}" dt="2026-01-05T03:06:25.157" v="15156" actId="1076"/>
          <ac:picMkLst>
            <pc:docMk/>
            <pc:sldMk cId="419077587" sldId="282"/>
            <ac:picMk id="4" creationId="{A119BB55-93AE-7AC4-5314-E7CFFCBBDA6A}"/>
          </ac:picMkLst>
        </pc:picChg>
        <pc:picChg chg="add mod">
          <ac:chgData name="kritika singh" userId="f11647e37e2ecd67" providerId="LiveId" clId="{FA649195-4B9F-40D6-A6F9-F2599E0FD237}" dt="2026-01-06T11:01:05.742" v="16394" actId="1076"/>
          <ac:picMkLst>
            <pc:docMk/>
            <pc:sldMk cId="419077587" sldId="282"/>
            <ac:picMk id="9" creationId="{EC5CC9B3-9D38-3945-24C6-95C28A4C68F6}"/>
          </ac:picMkLst>
        </pc:picChg>
        <pc:cxnChg chg="add mod">
          <ac:chgData name="kritika singh" userId="f11647e37e2ecd67" providerId="LiveId" clId="{FA649195-4B9F-40D6-A6F9-F2599E0FD237}" dt="2026-01-05T03:06:38.558" v="15158" actId="14100"/>
          <ac:cxnSpMkLst>
            <pc:docMk/>
            <pc:sldMk cId="419077587" sldId="282"/>
            <ac:cxnSpMk id="12" creationId="{26272A0A-560F-31E4-CD4C-FBF87A73EA13}"/>
          </ac:cxnSpMkLst>
        </pc:cxnChg>
      </pc:sldChg>
      <pc:sldChg chg="addSp delSp modSp add mod">
        <pc:chgData name="kritika singh" userId="f11647e37e2ecd67" providerId="LiveId" clId="{FA649195-4B9F-40D6-A6F9-F2599E0FD237}" dt="2026-01-06T11:02:05.605" v="16403" actId="478"/>
        <pc:sldMkLst>
          <pc:docMk/>
          <pc:sldMk cId="1737785721" sldId="283"/>
        </pc:sldMkLst>
        <pc:spChg chg="add mod">
          <ac:chgData name="kritika singh" userId="f11647e37e2ecd67" providerId="LiveId" clId="{FA649195-4B9F-40D6-A6F9-F2599E0FD237}" dt="2026-01-04T17:29:12.464" v="14963" actId="1076"/>
          <ac:spMkLst>
            <pc:docMk/>
            <pc:sldMk cId="1737785721" sldId="283"/>
            <ac:spMk id="4" creationId="{64FB96BE-EAF0-4B24-940D-91FD11748BE6}"/>
          </ac:spMkLst>
        </pc:spChg>
        <pc:spChg chg="mod">
          <ac:chgData name="kritika singh" userId="f11647e37e2ecd67" providerId="LiveId" clId="{FA649195-4B9F-40D6-A6F9-F2599E0FD237}" dt="2026-01-04T17:31:24.681" v="14982" actId="207"/>
          <ac:spMkLst>
            <pc:docMk/>
            <pc:sldMk cId="1737785721" sldId="283"/>
            <ac:spMk id="5" creationId="{55D9E564-0867-20A3-7195-35ADB3565514}"/>
          </ac:spMkLst>
        </pc:spChg>
        <pc:spChg chg="del">
          <ac:chgData name="kritika singh" userId="f11647e37e2ecd67" providerId="LiveId" clId="{FA649195-4B9F-40D6-A6F9-F2599E0FD237}" dt="2026-01-06T11:02:03.336" v="16402" actId="478"/>
          <ac:spMkLst>
            <pc:docMk/>
            <pc:sldMk cId="1737785721" sldId="283"/>
            <ac:spMk id="10" creationId="{29D12954-CF64-2396-4539-BD0425469DF7}"/>
          </ac:spMkLst>
        </pc:spChg>
        <pc:spChg chg="del">
          <ac:chgData name="kritika singh" userId="f11647e37e2ecd67" providerId="LiveId" clId="{FA649195-4B9F-40D6-A6F9-F2599E0FD237}" dt="2026-01-06T11:02:05.605" v="16403" actId="478"/>
          <ac:spMkLst>
            <pc:docMk/>
            <pc:sldMk cId="1737785721" sldId="283"/>
            <ac:spMk id="11" creationId="{87E8139E-A186-D679-9028-EDAC284E6C25}"/>
          </ac:spMkLst>
        </pc:spChg>
      </pc:sldChg>
      <pc:sldChg chg="addSp delSp modSp add mod">
        <pc:chgData name="kritika singh" userId="f11647e37e2ecd67" providerId="LiveId" clId="{FA649195-4B9F-40D6-A6F9-F2599E0FD237}" dt="2026-01-06T11:05:59.903" v="16441" actId="1076"/>
        <pc:sldMkLst>
          <pc:docMk/>
          <pc:sldMk cId="3946122737" sldId="284"/>
        </pc:sldMkLst>
        <pc:spChg chg="add mod">
          <ac:chgData name="kritika singh" userId="f11647e37e2ecd67" providerId="LiveId" clId="{FA649195-4B9F-40D6-A6F9-F2599E0FD237}" dt="2026-01-04T17:38:51.719" v="15091"/>
          <ac:spMkLst>
            <pc:docMk/>
            <pc:sldMk cId="3946122737" sldId="284"/>
            <ac:spMk id="4" creationId="{3A50912B-DBF6-F61F-6D44-D29B4C8FDB7B}"/>
          </ac:spMkLst>
        </pc:spChg>
        <pc:spChg chg="mod">
          <ac:chgData name="kritika singh" userId="f11647e37e2ecd67" providerId="LiveId" clId="{FA649195-4B9F-40D6-A6F9-F2599E0FD237}" dt="2026-01-06T11:05:56.877" v="16440" actId="1076"/>
          <ac:spMkLst>
            <pc:docMk/>
            <pc:sldMk cId="3946122737" sldId="284"/>
            <ac:spMk id="5" creationId="{268D2D6C-EBC5-4EBB-2AB2-ECF2B6B736E9}"/>
          </ac:spMkLst>
        </pc:spChg>
        <pc:spChg chg="add mod">
          <ac:chgData name="kritika singh" userId="f11647e37e2ecd67" providerId="LiveId" clId="{FA649195-4B9F-40D6-A6F9-F2599E0FD237}" dt="2026-01-06T11:05:41.179" v="16438" actId="1076"/>
          <ac:spMkLst>
            <pc:docMk/>
            <pc:sldMk cId="3946122737" sldId="284"/>
            <ac:spMk id="7" creationId="{BA614F18-D433-34AA-B1B0-D202948CB125}"/>
          </ac:spMkLst>
        </pc:spChg>
        <pc:spChg chg="add mod">
          <ac:chgData name="kritika singh" userId="f11647e37e2ecd67" providerId="LiveId" clId="{FA649195-4B9F-40D6-A6F9-F2599E0FD237}" dt="2026-01-06T11:05:59.903" v="16441" actId="1076"/>
          <ac:spMkLst>
            <pc:docMk/>
            <pc:sldMk cId="3946122737" sldId="284"/>
            <ac:spMk id="10" creationId="{0B5BADAE-FF81-199E-2832-2C481012CA9A}"/>
          </ac:spMkLst>
        </pc:spChg>
        <pc:spChg chg="add mod">
          <ac:chgData name="kritika singh" userId="f11647e37e2ecd67" providerId="LiveId" clId="{FA649195-4B9F-40D6-A6F9-F2599E0FD237}" dt="2026-01-05T03:19:20.294" v="15266" actId="13822"/>
          <ac:spMkLst>
            <pc:docMk/>
            <pc:sldMk cId="3946122737" sldId="284"/>
            <ac:spMk id="11" creationId="{FFE23F0E-C050-16C6-87BD-9F57E3F24007}"/>
          </ac:spMkLst>
        </pc:spChg>
        <pc:picChg chg="add mod">
          <ac:chgData name="kritika singh" userId="f11647e37e2ecd67" providerId="LiveId" clId="{FA649195-4B9F-40D6-A6F9-F2599E0FD237}" dt="2026-01-05T03:19:00.382" v="15262" actId="1076"/>
          <ac:picMkLst>
            <pc:docMk/>
            <pc:sldMk cId="3946122737" sldId="284"/>
            <ac:picMk id="9" creationId="{27D64EDE-DC36-C85C-38FC-FC7E4759A5F0}"/>
          </ac:picMkLst>
        </pc:picChg>
        <pc:picChg chg="add mod">
          <ac:chgData name="kritika singh" userId="f11647e37e2ecd67" providerId="LiveId" clId="{FA649195-4B9F-40D6-A6F9-F2599E0FD237}" dt="2026-01-04T17:39:35.697" v="15097" actId="1076"/>
          <ac:picMkLst>
            <pc:docMk/>
            <pc:sldMk cId="3946122737" sldId="284"/>
            <ac:picMk id="12" creationId="{FB4F0217-0DBD-27FD-46E9-4AFF84818C90}"/>
          </ac:picMkLst>
        </pc:picChg>
        <pc:cxnChg chg="add mod">
          <ac:chgData name="kritika singh" userId="f11647e37e2ecd67" providerId="LiveId" clId="{FA649195-4B9F-40D6-A6F9-F2599E0FD237}" dt="2026-01-04T17:39:00.997" v="15093"/>
          <ac:cxnSpMkLst>
            <pc:docMk/>
            <pc:sldMk cId="3946122737" sldId="284"/>
            <ac:cxnSpMk id="8" creationId="{6B617363-EFBE-361D-3245-776E02CA849B}"/>
          </ac:cxnSpMkLst>
        </pc:cxnChg>
      </pc:sldChg>
      <pc:sldChg chg="addSp delSp modSp add mod">
        <pc:chgData name="kritika singh" userId="f11647e37e2ecd67" providerId="LiveId" clId="{FA649195-4B9F-40D6-A6F9-F2599E0FD237}" dt="2026-01-06T11:02:26.322" v="16406" actId="478"/>
        <pc:sldMkLst>
          <pc:docMk/>
          <pc:sldMk cId="1092617667" sldId="285"/>
        </pc:sldMkLst>
        <pc:spChg chg="add mod">
          <ac:chgData name="kritika singh" userId="f11647e37e2ecd67" providerId="LiveId" clId="{FA649195-4B9F-40D6-A6F9-F2599E0FD237}" dt="2026-01-04T16:51:18.785" v="11220" actId="20577"/>
          <ac:spMkLst>
            <pc:docMk/>
            <pc:sldMk cId="1092617667" sldId="285"/>
            <ac:spMk id="4" creationId="{ABD89597-7A62-B982-027F-9CADAEC9A411}"/>
          </ac:spMkLst>
        </pc:spChg>
        <pc:spChg chg="mod">
          <ac:chgData name="kritika singh" userId="f11647e37e2ecd67" providerId="LiveId" clId="{FA649195-4B9F-40D6-A6F9-F2599E0FD237}" dt="2026-01-04T17:03:28.589" v="13115" actId="207"/>
          <ac:spMkLst>
            <pc:docMk/>
            <pc:sldMk cId="1092617667" sldId="285"/>
            <ac:spMk id="5" creationId="{1C3AEB89-FF32-88B6-9719-2EABF748232F}"/>
          </ac:spMkLst>
        </pc:spChg>
        <pc:spChg chg="del">
          <ac:chgData name="kritika singh" userId="f11647e37e2ecd67" providerId="LiveId" clId="{FA649195-4B9F-40D6-A6F9-F2599E0FD237}" dt="2026-01-06T11:02:26.322" v="16406" actId="478"/>
          <ac:spMkLst>
            <pc:docMk/>
            <pc:sldMk cId="1092617667" sldId="285"/>
            <ac:spMk id="10" creationId="{E8498972-DDAE-7412-DF11-E5B2D77D3CC5}"/>
          </ac:spMkLst>
        </pc:spChg>
        <pc:spChg chg="del">
          <ac:chgData name="kritika singh" userId="f11647e37e2ecd67" providerId="LiveId" clId="{FA649195-4B9F-40D6-A6F9-F2599E0FD237}" dt="2026-01-06T11:02:22.509" v="16405" actId="478"/>
          <ac:spMkLst>
            <pc:docMk/>
            <pc:sldMk cId="1092617667" sldId="285"/>
            <ac:spMk id="11" creationId="{F15B9B12-15AA-63F4-49C1-119A602807A1}"/>
          </ac:spMkLst>
        </pc:spChg>
      </pc:sldChg>
      <pc:sldChg chg="addSp delSp modSp add mod">
        <pc:chgData name="kritika singh" userId="f11647e37e2ecd67" providerId="LiveId" clId="{FA649195-4B9F-40D6-A6F9-F2599E0FD237}" dt="2026-01-06T11:05:26.491" v="16436" actId="1076"/>
        <pc:sldMkLst>
          <pc:docMk/>
          <pc:sldMk cId="1260226872" sldId="286"/>
        </pc:sldMkLst>
        <pc:spChg chg="add mod">
          <ac:chgData name="kritika singh" userId="f11647e37e2ecd67" providerId="LiveId" clId="{FA649195-4B9F-40D6-A6F9-F2599E0FD237}" dt="2026-01-04T17:37:51.357" v="15083"/>
          <ac:spMkLst>
            <pc:docMk/>
            <pc:sldMk cId="1260226872" sldId="286"/>
            <ac:spMk id="4" creationId="{DF14CA5C-C47D-BEE0-75EC-D1942887AC75}"/>
          </ac:spMkLst>
        </pc:spChg>
        <pc:spChg chg="mod">
          <ac:chgData name="kritika singh" userId="f11647e37e2ecd67" providerId="LiveId" clId="{FA649195-4B9F-40D6-A6F9-F2599E0FD237}" dt="2026-01-04T16:06:05.374" v="5987" actId="20577"/>
          <ac:spMkLst>
            <pc:docMk/>
            <pc:sldMk cId="1260226872" sldId="286"/>
            <ac:spMk id="5" creationId="{A1C71707-6611-8154-6633-E0CE12A99CA3}"/>
          </ac:spMkLst>
        </pc:spChg>
        <pc:spChg chg="add mod">
          <ac:chgData name="kritika singh" userId="f11647e37e2ecd67" providerId="LiveId" clId="{FA649195-4B9F-40D6-A6F9-F2599E0FD237}" dt="2026-01-06T11:05:26.491" v="16436" actId="1076"/>
          <ac:spMkLst>
            <pc:docMk/>
            <pc:sldMk cId="1260226872" sldId="286"/>
            <ac:spMk id="7" creationId="{C1E952A7-68E4-2C16-729B-9BF132E0D0E7}"/>
          </ac:spMkLst>
        </pc:spChg>
        <pc:spChg chg="add mod">
          <ac:chgData name="kritika singh" userId="f11647e37e2ecd67" providerId="LiveId" clId="{FA649195-4B9F-40D6-A6F9-F2599E0FD237}" dt="2026-01-05T03:17:13.506" v="15252" actId="1076"/>
          <ac:spMkLst>
            <pc:docMk/>
            <pc:sldMk cId="1260226872" sldId="286"/>
            <ac:spMk id="13" creationId="{C24EC057-C257-9C83-C3A1-BF7DBD421B5F}"/>
          </ac:spMkLst>
        </pc:spChg>
        <pc:spChg chg="add mod">
          <ac:chgData name="kritika singh" userId="f11647e37e2ecd67" providerId="LiveId" clId="{FA649195-4B9F-40D6-A6F9-F2599E0FD237}" dt="2026-01-05T03:17:30.600" v="15257" actId="13822"/>
          <ac:spMkLst>
            <pc:docMk/>
            <pc:sldMk cId="1260226872" sldId="286"/>
            <ac:spMk id="17" creationId="{C9F6A853-4FE4-D023-F7F4-9F0F3F0E8116}"/>
          </ac:spMkLst>
        </pc:spChg>
        <pc:picChg chg="add mod">
          <ac:chgData name="kritika singh" userId="f11647e37e2ecd67" providerId="LiveId" clId="{FA649195-4B9F-40D6-A6F9-F2599E0FD237}" dt="2026-01-06T11:05:21.545" v="16435" actId="1076"/>
          <ac:picMkLst>
            <pc:docMk/>
            <pc:sldMk cId="1260226872" sldId="286"/>
            <ac:picMk id="12" creationId="{D1BDCB42-0653-C9BA-8AB1-322C11AF55F6}"/>
          </ac:picMkLst>
        </pc:picChg>
        <pc:picChg chg="add mod">
          <ac:chgData name="kritika singh" userId="f11647e37e2ecd67" providerId="LiveId" clId="{FA649195-4B9F-40D6-A6F9-F2599E0FD237}" dt="2026-01-05T03:17:21.202" v="15255" actId="1076"/>
          <ac:picMkLst>
            <pc:docMk/>
            <pc:sldMk cId="1260226872" sldId="286"/>
            <ac:picMk id="15" creationId="{B9F5B51D-2089-80C6-E226-162226B48AF1}"/>
          </ac:picMkLst>
        </pc:picChg>
        <pc:cxnChg chg="add mod">
          <ac:chgData name="kritika singh" userId="f11647e37e2ecd67" providerId="LiveId" clId="{FA649195-4B9F-40D6-A6F9-F2599E0FD237}" dt="2026-01-04T17:38:56.301" v="15092" actId="1076"/>
          <ac:cxnSpMkLst>
            <pc:docMk/>
            <pc:sldMk cId="1260226872" sldId="286"/>
            <ac:cxnSpMk id="8" creationId="{D3F9DA6D-D9B5-9B3F-046B-E0A62963BB45}"/>
          </ac:cxnSpMkLst>
        </pc:cxnChg>
      </pc:sldChg>
      <pc:sldChg chg="addSp delSp modSp add mod">
        <pc:chgData name="kritika singh" userId="f11647e37e2ecd67" providerId="LiveId" clId="{FA649195-4B9F-40D6-A6F9-F2599E0FD237}" dt="2026-01-04T16:49:55.747" v="11208" actId="207"/>
        <pc:sldMkLst>
          <pc:docMk/>
          <pc:sldMk cId="2697899783" sldId="287"/>
        </pc:sldMkLst>
        <pc:spChg chg="mod">
          <ac:chgData name="kritika singh" userId="f11647e37e2ecd67" providerId="LiveId" clId="{FA649195-4B9F-40D6-A6F9-F2599E0FD237}" dt="2026-01-04T16:38:54.215" v="9927" actId="20577"/>
          <ac:spMkLst>
            <pc:docMk/>
            <pc:sldMk cId="2697899783" sldId="287"/>
            <ac:spMk id="2" creationId="{8140992B-E660-7214-C5C5-C9B79B29D471}"/>
          </ac:spMkLst>
        </pc:spChg>
        <pc:spChg chg="add mod">
          <ac:chgData name="kritika singh" userId="f11647e37e2ecd67" providerId="LiveId" clId="{FA649195-4B9F-40D6-A6F9-F2599E0FD237}" dt="2026-01-04T16:37:56.054" v="9802" actId="20577"/>
          <ac:spMkLst>
            <pc:docMk/>
            <pc:sldMk cId="2697899783" sldId="287"/>
            <ac:spMk id="12" creationId="{7E5DEB20-DFC7-FD00-8DE8-369277EDC378}"/>
          </ac:spMkLst>
        </pc:spChg>
        <pc:spChg chg="add mod">
          <ac:chgData name="kritika singh" userId="f11647e37e2ecd67" providerId="LiveId" clId="{FA649195-4B9F-40D6-A6F9-F2599E0FD237}" dt="2026-01-04T16:37:06.940" v="9793" actId="20577"/>
          <ac:spMkLst>
            <pc:docMk/>
            <pc:sldMk cId="2697899783" sldId="287"/>
            <ac:spMk id="15" creationId="{044E30A7-A677-C0CC-CB94-D93216AC39FE}"/>
          </ac:spMkLst>
        </pc:spChg>
        <pc:spChg chg="add mod">
          <ac:chgData name="kritika singh" userId="f11647e37e2ecd67" providerId="LiveId" clId="{FA649195-4B9F-40D6-A6F9-F2599E0FD237}" dt="2026-01-04T16:49:55.747" v="11208" actId="207"/>
          <ac:spMkLst>
            <pc:docMk/>
            <pc:sldMk cId="2697899783" sldId="287"/>
            <ac:spMk id="22" creationId="{5A033C19-9FFB-448D-86B6-FA2EF95D98BF}"/>
          </ac:spMkLst>
        </pc:spChg>
      </pc:sldChg>
      <pc:sldChg chg="addSp delSp modSp add mod">
        <pc:chgData name="kritika singh" userId="f11647e37e2ecd67" providerId="LiveId" clId="{FA649195-4B9F-40D6-A6F9-F2599E0FD237}" dt="2026-01-04T17:36:46.619" v="15080" actId="1076"/>
        <pc:sldMkLst>
          <pc:docMk/>
          <pc:sldMk cId="2484347273" sldId="288"/>
        </pc:sldMkLst>
        <pc:spChg chg="add mod">
          <ac:chgData name="kritika singh" userId="f11647e37e2ecd67" providerId="LiveId" clId="{FA649195-4B9F-40D6-A6F9-F2599E0FD237}" dt="2026-01-04T16:25:35.018" v="8451" actId="1076"/>
          <ac:spMkLst>
            <pc:docMk/>
            <pc:sldMk cId="2484347273" sldId="288"/>
            <ac:spMk id="4" creationId="{6BD68D73-C43E-3BA9-782A-E51B11D87A84}"/>
          </ac:spMkLst>
        </pc:spChg>
        <pc:spChg chg="mod">
          <ac:chgData name="kritika singh" userId="f11647e37e2ecd67" providerId="LiveId" clId="{FA649195-4B9F-40D6-A6F9-F2599E0FD237}" dt="2026-01-04T16:30:46.930" v="9571" actId="207"/>
          <ac:spMkLst>
            <pc:docMk/>
            <pc:sldMk cId="2484347273" sldId="288"/>
            <ac:spMk id="5" creationId="{C11AE0BD-F6E6-2DEB-5B99-3631A75B8165}"/>
          </ac:spMkLst>
        </pc:spChg>
        <pc:spChg chg="add mod">
          <ac:chgData name="kritika singh" userId="f11647e37e2ecd67" providerId="LiveId" clId="{FA649195-4B9F-40D6-A6F9-F2599E0FD237}" dt="2026-01-04T16:26:16.984" v="8457" actId="1076"/>
          <ac:spMkLst>
            <pc:docMk/>
            <pc:sldMk cId="2484347273" sldId="288"/>
            <ac:spMk id="8" creationId="{9E21E01D-1DE6-061D-F20D-002A3D7F051F}"/>
          </ac:spMkLst>
        </pc:spChg>
        <pc:cxnChg chg="add mod">
          <ac:chgData name="kritika singh" userId="f11647e37e2ecd67" providerId="LiveId" clId="{FA649195-4B9F-40D6-A6F9-F2599E0FD237}" dt="2026-01-04T17:36:46.619" v="15080" actId="1076"/>
          <ac:cxnSpMkLst>
            <pc:docMk/>
            <pc:sldMk cId="2484347273" sldId="288"/>
            <ac:cxnSpMk id="12" creationId="{881D6AB9-E706-9C99-9039-8E503B6A2359}"/>
          </ac:cxnSpMkLst>
        </pc:cxnChg>
      </pc:sldChg>
      <pc:sldChg chg="addSp delSp modSp add mod">
        <pc:chgData name="kritika singh" userId="f11647e37e2ecd67" providerId="LiveId" clId="{FA649195-4B9F-40D6-A6F9-F2599E0FD237}" dt="2026-01-06T11:02:38.295" v="16408" actId="478"/>
        <pc:sldMkLst>
          <pc:docMk/>
          <pc:sldMk cId="2453759797" sldId="289"/>
        </pc:sldMkLst>
        <pc:spChg chg="add mod">
          <ac:chgData name="kritika singh" userId="f11647e37e2ecd67" providerId="LiveId" clId="{FA649195-4B9F-40D6-A6F9-F2599E0FD237}" dt="2026-01-04T14:12:58.961" v="2285" actId="1076"/>
          <ac:spMkLst>
            <pc:docMk/>
            <pc:sldMk cId="2453759797" sldId="289"/>
            <ac:spMk id="4" creationId="{6544D02A-DA4D-E902-EC83-57449A61A508}"/>
          </ac:spMkLst>
        </pc:spChg>
        <pc:spChg chg="mod">
          <ac:chgData name="kritika singh" userId="f11647e37e2ecd67" providerId="LiveId" clId="{FA649195-4B9F-40D6-A6F9-F2599E0FD237}" dt="2026-01-04T14:12:25.281" v="2279" actId="1076"/>
          <ac:spMkLst>
            <pc:docMk/>
            <pc:sldMk cId="2453759797" sldId="289"/>
            <ac:spMk id="5" creationId="{DA048595-3300-6279-D65A-C265EDEA296E}"/>
          </ac:spMkLst>
        </pc:spChg>
        <pc:spChg chg="del">
          <ac:chgData name="kritika singh" userId="f11647e37e2ecd67" providerId="LiveId" clId="{FA649195-4B9F-40D6-A6F9-F2599E0FD237}" dt="2026-01-06T11:02:38.295" v="16408" actId="478"/>
          <ac:spMkLst>
            <pc:docMk/>
            <pc:sldMk cId="2453759797" sldId="289"/>
            <ac:spMk id="10" creationId="{92EF5588-8D12-1677-8C87-887139BCDF1A}"/>
          </ac:spMkLst>
        </pc:spChg>
        <pc:spChg chg="del">
          <ac:chgData name="kritika singh" userId="f11647e37e2ecd67" providerId="LiveId" clId="{FA649195-4B9F-40D6-A6F9-F2599E0FD237}" dt="2026-01-06T11:02:36.151" v="16407" actId="478"/>
          <ac:spMkLst>
            <pc:docMk/>
            <pc:sldMk cId="2453759797" sldId="289"/>
            <ac:spMk id="11" creationId="{2CC41A18-34BB-0FA9-8A0C-22C3085EAADE}"/>
          </ac:spMkLst>
        </pc:spChg>
        <pc:spChg chg="mod">
          <ac:chgData name="kritika singh" userId="f11647e37e2ecd67" providerId="LiveId" clId="{FA649195-4B9F-40D6-A6F9-F2599E0FD237}" dt="2026-01-04T15:45:21.006" v="4445" actId="13822"/>
          <ac:spMkLst>
            <pc:docMk/>
            <pc:sldMk cId="2453759797" sldId="289"/>
            <ac:spMk id="24" creationId="{C5E3F56A-9B90-A36D-3465-6AA737F298E8}"/>
          </ac:spMkLst>
        </pc:spChg>
        <pc:spChg chg="mod">
          <ac:chgData name="kritika singh" userId="f11647e37e2ecd67" providerId="LiveId" clId="{FA649195-4B9F-40D6-A6F9-F2599E0FD237}" dt="2026-01-04T14:07:49.585" v="2249" actId="1582"/>
          <ac:spMkLst>
            <pc:docMk/>
            <pc:sldMk cId="2453759797" sldId="289"/>
            <ac:spMk id="25" creationId="{36E21D9D-A55E-23CB-3524-CA656688512D}"/>
          </ac:spMkLst>
        </pc:spChg>
      </pc:sldChg>
      <pc:sldChg chg="add modAnim">
        <pc:chgData name="kritika singh" userId="f11647e37e2ecd67" providerId="LiveId" clId="{FA649195-4B9F-40D6-A6F9-F2599E0FD237}" dt="2026-01-07T03:48:20.136" v="16462"/>
        <pc:sldMkLst>
          <pc:docMk/>
          <pc:sldMk cId="923408789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6E917-0A5D-4948-BC7F-B5900AD518A6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D1097-E782-4FA3-B358-DD0C8A976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92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D1097-E782-4FA3-B358-DD0C8A976CD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94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0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9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22168"/>
            <a:ext cx="3943350" cy="86361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22167"/>
            <a:ext cx="11601450" cy="863613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4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5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45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9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3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9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37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2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12380"/>
            <a:ext cx="15169896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5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2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501474"/>
            <a:ext cx="18288002" cy="9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38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10.sv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0.sv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10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6821-95FE-F49B-99D0-2B4251CA6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534310-0582-A501-C886-E1C87B15487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0C69E76-9C7C-319C-06EA-FD0799A15A1B}"/>
              </a:ext>
            </a:extLst>
          </p:cNvPr>
          <p:cNvSpPr/>
          <p:nvPr/>
        </p:nvSpPr>
        <p:spPr>
          <a:xfrm>
            <a:off x="596358" y="476250"/>
            <a:ext cx="17259300" cy="92964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11" b="-48611"/>
            </a:stretch>
          </a:blipFill>
        </p:spPr>
        <p:txBody>
          <a:bodyPr/>
          <a:lstStyle/>
          <a:p>
            <a:pPr algn="ctr"/>
            <a:endParaRPr lang="en-US" sz="6600">
              <a:latin typeface="Calisto MT" panose="02040603050505030304" pitchFamily="18" charset="0"/>
            </a:endParaRPr>
          </a:p>
          <a:p>
            <a:pPr algn="ctr"/>
            <a:endParaRPr lang="en-US" sz="6600">
              <a:latin typeface="Calisto MT" panose="02040603050505030304" pitchFamily="18" charset="0"/>
            </a:endParaRPr>
          </a:p>
          <a:p>
            <a:pPr algn="ctr"/>
            <a:r>
              <a:rPr lang="en-US" sz="7200">
                <a:latin typeface="Calisto MT" panose="02040603050505030304" pitchFamily="18" charset="0"/>
              </a:rPr>
              <a:t>Consumer Goods</a:t>
            </a:r>
          </a:p>
          <a:p>
            <a:pPr algn="ctr"/>
            <a:r>
              <a:rPr lang="en-US" sz="7200">
                <a:latin typeface="Calisto MT" panose="02040603050505030304" pitchFamily="18" charset="0"/>
              </a:rPr>
              <a:t>AD-Hoc Insights</a:t>
            </a:r>
          </a:p>
          <a:p>
            <a:pPr algn="ctr"/>
            <a:endParaRPr lang="en-US" sz="7200">
              <a:latin typeface="Calisto MT" panose="02040603050505030304" pitchFamily="18" charset="0"/>
            </a:endParaRPr>
          </a:p>
          <a:p>
            <a:pPr algn="ctr"/>
            <a:endParaRPr lang="en-US" sz="7200">
              <a:latin typeface="Calisto MT" panose="02040603050505030304" pitchFamily="18" charset="0"/>
            </a:endParaRPr>
          </a:p>
          <a:p>
            <a:pPr algn="ctr"/>
            <a:endParaRPr lang="en-US" sz="7200">
              <a:latin typeface="Calisto MT" panose="02040603050505030304" pitchFamily="18" charset="0"/>
            </a:endParaRPr>
          </a:p>
          <a:p>
            <a:pPr algn="ctr"/>
            <a:r>
              <a:rPr lang="en-US" sz="3600">
                <a:latin typeface="Calisto MT" panose="02040603050505030304" pitchFamily="18" charset="0"/>
              </a:rPr>
              <a:t>Presented</a:t>
            </a:r>
            <a:r>
              <a:rPr lang="en-US" sz="7200">
                <a:latin typeface="Calisto MT" panose="02040603050505030304" pitchFamily="18" charset="0"/>
              </a:rPr>
              <a:t> </a:t>
            </a:r>
            <a:r>
              <a:rPr lang="en-US" sz="3600">
                <a:latin typeface="Calisto MT" panose="02040603050505030304" pitchFamily="18" charset="0"/>
              </a:rPr>
              <a:t>By</a:t>
            </a:r>
            <a:r>
              <a:rPr lang="en-US" sz="7200">
                <a:latin typeface="Calisto MT" panose="02040603050505030304" pitchFamily="18" charset="0"/>
              </a:rPr>
              <a:t> </a:t>
            </a:r>
            <a:r>
              <a:rPr lang="en-US" sz="3600">
                <a:latin typeface="Calisto MT" panose="02040603050505030304" pitchFamily="18" charset="0"/>
              </a:rPr>
              <a:t>: Kritika</a:t>
            </a:r>
            <a:r>
              <a:rPr lang="en-US" sz="7200">
                <a:latin typeface="Calisto MT" panose="02040603050505030304" pitchFamily="18" charset="0"/>
              </a:rPr>
              <a:t> </a:t>
            </a:r>
            <a:r>
              <a:rPr lang="en-US" sz="3600">
                <a:latin typeface="Calisto MT" panose="02040603050505030304" pitchFamily="18" charset="0"/>
              </a:rPr>
              <a:t>singh</a:t>
            </a:r>
            <a:endParaRPr lang="en-IN" sz="3600">
              <a:latin typeface="Calisto MT" panose="02040603050505030304" pitchFamily="18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1DC0AD2-188B-90E7-0525-949A4E5A7945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2173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1096D29-F085-CDB0-DFDB-15CC55933FEC}"/>
              </a:ext>
            </a:extLst>
          </p:cNvPr>
          <p:cNvSpPr/>
          <p:nvPr/>
        </p:nvSpPr>
        <p:spPr>
          <a:xfrm>
            <a:off x="13030200" y="5135880"/>
            <a:ext cx="4825458" cy="4114800"/>
          </a:xfrm>
          <a:custGeom>
            <a:avLst/>
            <a:gdLst/>
            <a:ahLst/>
            <a:cxnLst/>
            <a:rect l="l" t="t" r="r" b="b"/>
            <a:pathLst>
              <a:path w="4825458" h="4114800">
                <a:moveTo>
                  <a:pt x="0" y="0"/>
                </a:moveTo>
                <a:lnTo>
                  <a:pt x="4825458" y="0"/>
                </a:lnTo>
                <a:lnTo>
                  <a:pt x="4825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3F9354D-7DB6-1A9A-01CD-BC9102F82C6F}"/>
              </a:ext>
            </a:extLst>
          </p:cNvPr>
          <p:cNvSpPr txBox="1"/>
          <p:nvPr/>
        </p:nvSpPr>
        <p:spPr>
          <a:xfrm>
            <a:off x="1028701" y="5838989"/>
            <a:ext cx="33147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3"/>
              </a:lnSpc>
            </a:pPr>
            <a:endParaRPr lang="en-US" sz="3993">
              <a:solidFill>
                <a:srgbClr val="000000"/>
              </a:solidFill>
              <a:latin typeface="Norwester"/>
              <a:ea typeface="Norwester"/>
              <a:cs typeface="Norwester"/>
              <a:sym typeface="Norwester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180DDD-9CBB-A133-D07F-C197CFB11638}"/>
              </a:ext>
            </a:extLst>
          </p:cNvPr>
          <p:cNvGrpSpPr/>
          <p:nvPr/>
        </p:nvGrpSpPr>
        <p:grpSpPr>
          <a:xfrm>
            <a:off x="731520" y="6736041"/>
            <a:ext cx="2671661" cy="2479461"/>
            <a:chOff x="167148" y="4208154"/>
            <a:chExt cx="2671661" cy="24794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233B49-91F4-E741-85B4-26D4A5CC53F3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E45736E-4FC8-36A1-3C20-F5C38ED55EBF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E090F10-B750-EA19-9F54-ED6325C5B306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4E2FB7C-A2BB-16CE-86C1-2D3D446BAE77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2E06EC5-4D2D-D165-AD5F-5F3493DAEB53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DE3AB1E-97F5-FE25-79DC-A94DED91D920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2365413-9484-90E8-522B-74BA734939F8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9CD263E-4514-4670-94C5-D6C4221F803C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9EACF6D-8219-ACD2-DDE7-5A59D84DBF53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47EC0A-EFBC-9507-FF0C-E32B13E6B441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02FDF35-C738-5D6E-A622-B09F760E3D69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0F475D5-666B-3CD5-FC34-46714485AD37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9A5EE27-247E-FA4F-D840-4E838CD9C624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694FE5-A4E3-DAD7-0C6F-5DF4D02D628C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A2DAA76-FD75-6594-698D-9D42F66355FA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5760DDC-6E9E-DF20-E87C-6C2AD5534E1A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E662437-0CD7-A0D6-DF95-B98EA59786EF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3ED8F57-8B0E-BAF3-04AC-6516BD787983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A87FDC8-BCAE-ADD2-BA5C-8D77284D9F75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F04215A-C28F-6F0A-7DAA-05A4F317B1CB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ADEE164-A8D9-374B-1B29-5569C0B05245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8CBABC-9D15-DD29-B6DD-0153D529204C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D1EFDC5-8508-7404-1367-1E513B8326B9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63389E0-60FC-DD51-248E-BF9A0218D218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14E23E8-AD1F-97E8-B54F-C4273D82E8C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E12160-FEFF-CC90-FD0F-4621980AC21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3E710C8-EE51-0C3F-BF36-B6C93E2D2611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0E5279D-3E08-0492-4E29-B8B2DCECD89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FDEF41B-34A3-F5D8-691A-0A5D35D8D502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71CD5D5-A1FF-3515-FA21-7B83A2D1762C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11DD656-635D-6D9F-DD8B-27F7F6189E3A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240D77A-3A89-6CCA-3EF1-38D44EED168C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2BA05AD-4137-2F34-518E-4A5492C431C7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E40CBA6-1F0A-CD9C-F64A-500C808D4982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32C868B-E736-F1A1-47BB-894B9A795002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34D41FC-8648-4220-6DFB-7E2AFD39769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FC50EE4-832E-0C68-0B8A-D7BD44AF6558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53D4F7B-9A7C-7587-8762-AB5A9EFACD35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611D529-B800-F70A-432E-2CFFADF5D0B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861C6F9-139B-E04B-86E2-107354E53DFC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21C7A88-20CA-BE91-2295-DCA450D1799E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E86FE9D-F7CB-A5DB-F769-C05BB5E0DC63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5FCE690-778C-9CEE-ADBD-EB1332C12AE6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5B49CCE-E194-2E94-FFF7-CD37FB3F091C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9507C69-7E1B-652B-0702-83411033F6C8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279E810-61AC-1401-4899-D8F41D814346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184ECBE-842D-68CC-2053-9C262C15E845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B6D2803-5DF3-306A-10F9-2275B33BFA3E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F6C1BBF-6EF4-85BF-5C2C-174824F9F033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60F6A47-A9BB-D7EF-5C40-CFFED4EA2DCE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3624835-DEA0-2942-36A9-0B3136E7C231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7A0A0C3-28E8-71BB-1C9E-A1FDD32A294E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6CD2A45-7412-BD1E-803E-8DC2E9FC7F69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07C41F-D70E-E1CA-23F9-AB4C036D6183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DE60E6B-F120-D438-B4C2-E14508D41860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A44BCC8-5C5F-B768-B9B0-168BD6E42A14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DA2C569-F633-0948-711A-4CB051AC71B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C0739C1-5CD6-1E4F-FC54-C3AE5CB0751D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85A4D7E-4411-D8AF-F5D7-BFEBBF021DB0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F6F72E7-4074-7BE0-89AD-4B0B80411489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3F2FD8A-F561-08FF-17B4-D2C9110E374E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1EC94F2-AE9E-FFDC-9668-20B581C21049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169B475-E4E9-57D7-54CF-04C179DE2B9F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8FD138C-41B7-88A9-1DCF-1D845BAE6150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08A2A68-FCB8-7559-53EE-4169A095AA48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9F2E417-D63A-3EBA-92DE-43A8367CD52D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B23C90A-DD61-FB73-3F6A-26445AEA9038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44FBC96-AC16-BCC4-DFB0-CB3C10EE03D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A46D0C8-69EF-298F-2AD2-5A6C68CBF628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DC9B630-A9F4-6013-FCB3-EB2901544642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C5DBBFC-43AE-4FDD-C997-FC84569854C9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D67BDFF-0F69-A0A5-4459-F24EDC9B4977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CADFBD8-33B1-B5B8-277E-F5BCAF95EA5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D86FBEC-86B7-E220-0A5B-C14B875983D5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0900F98-F75B-DC3D-F056-F3737B61B861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C57EC3F-5432-840E-C098-3ABD3FE3932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C687B79-314F-A47D-CF24-D6F2397E81E8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AE7D667-B5B0-2C8E-0B96-A10FEFCF7852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DDFCB9F-E57C-48B6-15E4-987729E6EAC1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F4E7685-4D99-2959-44FC-36F7D6BA6117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C732C0A-E38F-D40D-EEAB-F8CD7B7FCDEE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42CA9EB-2CC4-FDA2-7DBF-DDF21A0CBC6B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BE02269-1DFC-A648-05BF-1197512E7F71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C896C31-8359-F124-F83D-A8C1E3F67325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D5A47F2-1F62-E6E1-D432-1B42FB106F99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40E5736-61E4-CDEC-6113-3C5C3496E201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BA72A3-1582-F97A-064D-EAE05F3540C0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8939A9E-2673-178E-8EA2-6085A5631E3E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EFE171C-DF91-03C9-A676-C28B0AC7246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3BCFE37-85AA-6A03-32F2-B264774E7F64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C7A7E41-86EF-3A60-645B-1DCC299EE19D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E0225A3-B90F-80CC-3A56-2321D87C0F2C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2EAADCB-585C-8BF8-299D-C08BD00B459D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DA4230E-29F3-FE46-5654-F317C9DE2DB4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A293BB9-C2F3-0D73-E7DF-4465C696377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6175FFF-0C43-2E22-F7ED-CFA1E880D36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5530F3F-9522-A47E-0B67-EE723155C003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C6A932E-48F2-D91E-B71D-1EEE22DEA43F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74C1627-350E-78A7-E50B-C0DF67528D0A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EDD6409-78C3-5AE3-8BD1-71C5B9433830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27F8362-AEFA-6626-1111-A2A2113831C8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BA4F974-1DBA-8A29-4906-9776AEEA557A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16D719C-2AB4-081A-43D7-F4C7575E12F4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33AB403-2F3B-397E-CDC7-D2F8150B8356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2F82A5E-327E-4459-8695-CBFEB1CAF4C1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1867F04-F76E-54DE-86B7-A944C552F429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BC0972D-0FAA-434D-D63D-4A2F0998822A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711C39F-255F-C052-C307-6F404287A64E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9174B80A-B03E-D885-3509-3414EEF0630D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A5772B2-8A81-2719-48EB-DD1A58B3A93D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E9F8892-F161-A5ED-E267-D142ABB0750E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C94DE03-65E8-C6E9-DD61-CA0BC2BA701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0090288-7DB5-0123-B624-172F9ED9D797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390357E-BB6E-7544-D516-3944ED514A4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DC93007-4B3D-C32B-075C-71024F1E8E02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79133BD-7239-7619-6A20-A29FD04EEB7A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ABB6146-49D0-78B1-9861-164363E88642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FCF2A7F-37DC-9FEA-54BF-E582EA749A21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F79CD6E-13CD-5CC0-3FA2-D9A59D53FFDA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5B301D1-654F-5391-FFA9-8E5B6729044A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CAD5FF1-A3E2-7EFE-32B0-2F1A97DC40CE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E87F9C1-EA06-7957-D6A7-91880B5BA441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33B5E9D-A97C-9EDC-6D75-59E112F534D0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4E926C1-B055-2FB3-ED7D-696EEEA58B1F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04E780F-94AA-9C9E-D660-D40B2A5BFA1A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D1F9518-8411-5A5B-082A-7D8673192541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2C41C53-4484-A7CB-8D00-4CEFCF41C4D8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D0B9AA1E-215E-045F-18A2-E3B10F31D356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7EDB45C5-EBAF-341A-320F-2E5EBB6C19CF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E2CCC710-3E8E-D18E-E0A4-C1D490042FDA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DE802DD-BDB3-D163-54F6-6B3682D5E39F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747BFDD0-627A-4E6A-2FFE-C064BB30FCC5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2169107-C057-518B-F1B2-3ABD5ECF4E3D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59063C0-DC92-415B-01A4-55CBEB9C5602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282C7FE-49E2-9356-575A-74FDBD5CC43C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A91F0783-1C95-7A99-32A2-860FF4C0082D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ED2122A0-6E8E-DACF-D215-3EBA86E9DD70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26AF58B-019E-F110-19E8-C7E7791E54F0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6B258D2-D84E-26AF-4E2E-DFEDC35834C1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B2A2E60-CDFB-2908-B887-C9A7CCAE6032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9355359-0F99-4935-2B56-A209BA1515EF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B93B50-3037-4B8D-E6F2-44FD5B2D3C0F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160E435-F402-610D-E85F-C29DBEDD79C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9AFFAB5-32A5-97DA-757E-911AE04FB298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3CEC2D-7CE5-62DC-FFFF-E9CCB989F5D9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952D45D4-5AB0-D2C2-19E6-CBD2B8D373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9894"/>
            <a:ext cx="1790700" cy="1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10029-FF71-5EB8-DA48-5C8628F3C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6110C0-4A27-E2CB-7B44-612F36D6E3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5B43625-6AE2-DF7E-1A7C-3536A89B06B4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C0BEF33-2AE4-FBAA-DE72-C834DEB534BF}"/>
              </a:ext>
            </a:extLst>
          </p:cNvPr>
          <p:cNvSpPr/>
          <p:nvPr/>
        </p:nvSpPr>
        <p:spPr>
          <a:xfrm>
            <a:off x="623534" y="133350"/>
            <a:ext cx="16649700" cy="100203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US" sz="2800">
              <a:latin typeface="Calisto MT" panose="02040603050505030304" pitchFamily="18" charset="0"/>
            </a:endParaRP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 what is the percentage of unique products increase in 2021 vs 2020? The final output                 </a:t>
            </a: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  these fields , unique_products_2020, unique_products_2021 , </a:t>
            </a:r>
            <a:r>
              <a:rPr lang="en-US" sz="2800" err="1">
                <a:latin typeface="Calisto MT" panose="02040603050505030304" pitchFamily="18" charset="0"/>
              </a:rPr>
              <a:t>percentage_chg</a:t>
            </a:r>
            <a:r>
              <a:rPr lang="en-US" sz="2800">
                <a:latin typeface="Calisto MT" panose="02040603050505030304" pitchFamily="18" charset="0"/>
              </a:rPr>
              <a:t>.</a:t>
            </a: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 </a:t>
            </a:r>
          </a:p>
          <a:p>
            <a:endParaRPr lang="en-US" sz="2800">
              <a:latin typeface="Calisto MT" panose="02040603050505030304" pitchFamily="18" charset="0"/>
            </a:endParaRPr>
          </a:p>
          <a:p>
            <a:r>
              <a:rPr lang="en-US" sz="28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with</a:t>
            </a:r>
            <a:r>
              <a:rPr lang="en-IN" sz="2800">
                <a:latin typeface="Calisto MT" panose="02040603050505030304" pitchFamily="18" charset="0"/>
              </a:rPr>
              <a:t> cte1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as </a:t>
            </a:r>
            <a:r>
              <a:rPr lang="en-IN" sz="2800">
                <a:latin typeface="Calisto MT" panose="02040603050505030304" pitchFamily="18" charset="0"/>
              </a:rPr>
              <a:t>(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select count(distinct </a:t>
            </a:r>
            <a:r>
              <a:rPr lang="en-IN" sz="2800" err="1">
                <a:latin typeface="Calisto MT" panose="02040603050505030304" pitchFamily="18" charset="0"/>
              </a:rPr>
              <a:t>product_code</a:t>
            </a:r>
            <a:r>
              <a:rPr lang="en-IN" sz="2800">
                <a:latin typeface="Calisto MT" panose="02040603050505030304" pitchFamily="18" charset="0"/>
              </a:rPr>
              <a:t>)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as</a:t>
            </a:r>
            <a:r>
              <a:rPr lang="en-IN" sz="2800">
                <a:latin typeface="Calisto MT" panose="02040603050505030304" pitchFamily="18" charset="0"/>
              </a:rPr>
              <a:t> unique_products_2020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 from </a:t>
            </a:r>
            <a:r>
              <a:rPr lang="en-IN" sz="2800" err="1">
                <a:latin typeface="Calisto MT" panose="02040603050505030304" pitchFamily="18" charset="0"/>
              </a:rPr>
              <a:t>fact_Sales_monthly</a:t>
            </a:r>
            <a:endParaRPr lang="en-IN" sz="2800">
              <a:latin typeface="Calisto MT" panose="02040603050505030304" pitchFamily="18" charset="0"/>
            </a:endParaRP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where </a:t>
            </a:r>
            <a:r>
              <a:rPr lang="en-IN" sz="2800" err="1">
                <a:latin typeface="Calisto MT" panose="02040603050505030304" pitchFamily="18" charset="0"/>
              </a:rPr>
              <a:t>fiscal_year</a:t>
            </a:r>
            <a:r>
              <a:rPr lang="en-IN" sz="2800">
                <a:latin typeface="Calisto MT" panose="02040603050505030304" pitchFamily="18" charset="0"/>
              </a:rPr>
              <a:t> =2020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),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cte2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as</a:t>
            </a:r>
            <a:r>
              <a:rPr lang="en-IN" sz="2800">
                <a:latin typeface="Calisto MT" panose="02040603050505030304" pitchFamily="18" charset="0"/>
              </a:rPr>
              <a:t> (</a:t>
            </a:r>
          </a:p>
          <a:p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        </a:t>
            </a:r>
            <a:r>
              <a:rPr lang="en-IN" sz="2800" err="1">
                <a:solidFill>
                  <a:srgbClr val="C00000"/>
                </a:solidFill>
                <a:latin typeface="Calisto MT" panose="02040603050505030304" pitchFamily="18" charset="0"/>
              </a:rPr>
              <a:t>select_count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(distinct</a:t>
            </a:r>
            <a:r>
              <a:rPr lang="en-IN" sz="2800">
                <a:latin typeface="Calisto MT" panose="02040603050505030304" pitchFamily="18" charset="0"/>
              </a:rPr>
              <a:t> </a:t>
            </a:r>
            <a:r>
              <a:rPr lang="en-IN" sz="2800" err="1">
                <a:latin typeface="Calisto MT" panose="02040603050505030304" pitchFamily="18" charset="0"/>
              </a:rPr>
              <a:t>product_code</a:t>
            </a:r>
            <a:r>
              <a:rPr lang="en-IN" sz="2800">
                <a:latin typeface="Calisto MT" panose="02040603050505030304" pitchFamily="18" charset="0"/>
              </a:rPr>
              <a:t>)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as</a:t>
            </a:r>
            <a:r>
              <a:rPr lang="en-IN" sz="2800">
                <a:latin typeface="Calisto MT" panose="02040603050505030304" pitchFamily="18" charset="0"/>
              </a:rPr>
              <a:t> unique_products_2021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from</a:t>
            </a:r>
            <a:r>
              <a:rPr lang="en-IN" sz="2800">
                <a:latin typeface="Calisto MT" panose="02040603050505030304" pitchFamily="18" charset="0"/>
              </a:rPr>
              <a:t> </a:t>
            </a:r>
            <a:r>
              <a:rPr lang="en-IN" sz="2800" err="1">
                <a:latin typeface="Calisto MT" panose="02040603050505030304" pitchFamily="18" charset="0"/>
              </a:rPr>
              <a:t>fact_Sales_monthly</a:t>
            </a:r>
            <a:endParaRPr lang="en-IN" sz="2800">
              <a:latin typeface="Calisto MT" panose="02040603050505030304" pitchFamily="18" charset="0"/>
            </a:endParaRP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where</a:t>
            </a:r>
            <a:r>
              <a:rPr lang="en-IN" sz="2800">
                <a:latin typeface="Calisto MT" panose="02040603050505030304" pitchFamily="18" charset="0"/>
              </a:rPr>
              <a:t> </a:t>
            </a:r>
            <a:r>
              <a:rPr lang="en-IN" sz="2800" err="1">
                <a:latin typeface="Calisto MT" panose="02040603050505030304" pitchFamily="18" charset="0"/>
              </a:rPr>
              <a:t>fiscal_year</a:t>
            </a:r>
            <a:r>
              <a:rPr lang="en-IN" sz="2800">
                <a:latin typeface="Calisto MT" panose="02040603050505030304" pitchFamily="18" charset="0"/>
              </a:rPr>
              <a:t> =2021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) 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select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unique_product_2020,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unique_product_2021,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(unique   product_2021-unique product_2020)*100/unique_product_2020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as  </a:t>
            </a:r>
            <a:r>
              <a:rPr lang="en-IN" sz="2800" err="1">
                <a:latin typeface="Calisto MT" panose="02040603050505030304" pitchFamily="18" charset="0"/>
              </a:rPr>
              <a:t>pct_change</a:t>
            </a:r>
            <a:r>
              <a:rPr lang="en-IN" sz="2800">
                <a:latin typeface="Calisto MT" panose="02040603050505030304" pitchFamily="18" charset="0"/>
              </a:rPr>
              <a:t>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from</a:t>
            </a:r>
            <a:r>
              <a:rPr lang="en-IN" sz="2800">
                <a:latin typeface="Calisto MT" panose="02040603050505030304" pitchFamily="18" charset="0"/>
              </a:rPr>
              <a:t> cte1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 cross join </a:t>
            </a:r>
            <a:r>
              <a:rPr lang="en-IN" sz="2800">
                <a:latin typeface="Calisto MT" panose="02040603050505030304" pitchFamily="18" charset="0"/>
              </a:rPr>
              <a:t>cte2                                                              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;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                                                                         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                                                 </a:t>
            </a:r>
            <a:r>
              <a:rPr lang="en-US" sz="2800">
                <a:latin typeface="Calisto MT" panose="02040603050505030304" pitchFamily="18" charset="0"/>
              </a:rPr>
              <a:t>             </a:t>
            </a:r>
            <a:r>
              <a:rPr lang="en-IN" sz="6000">
                <a:latin typeface="Calisto MT" panose="02040603050505030304" pitchFamily="18" charset="0"/>
              </a:rPr>
              <a:t>    </a:t>
            </a:r>
            <a:endParaRPr lang="en-IN" sz="6000"/>
          </a:p>
          <a:p>
            <a:r>
              <a:rPr lang="en-IN" sz="6000">
                <a:latin typeface="Calisto MT" panose="02040603050505030304" pitchFamily="18" charset="0"/>
              </a:rPr>
              <a:t>                           </a:t>
            </a:r>
            <a:endParaRPr lang="en-IN" sz="2800">
              <a:latin typeface="Calisto MT" panose="02040603050505030304" pitchFamily="18" charset="0"/>
            </a:endParaRP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  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        </a:t>
            </a:r>
            <a:endParaRPr lang="en-IN" sz="6000">
              <a:latin typeface="Calisto MT" panose="02040603050505030304" pitchFamily="18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571F8EA-96CC-5EBD-D34D-C12D49FF55B1}"/>
              </a:ext>
            </a:extLst>
          </p:cNvPr>
          <p:cNvSpPr/>
          <p:nvPr/>
        </p:nvSpPr>
        <p:spPr>
          <a:xfrm>
            <a:off x="1028700" y="9867900"/>
            <a:ext cx="16230600" cy="4191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CA6D5A1-2F63-2363-ACA9-9694F18071E1}"/>
              </a:ext>
            </a:extLst>
          </p:cNvPr>
          <p:cNvSpPr txBox="1"/>
          <p:nvPr/>
        </p:nvSpPr>
        <p:spPr>
          <a:xfrm>
            <a:off x="8823383" y="4146773"/>
            <a:ext cx="683232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2CCE0EB-8C08-1B60-ACCE-6FF1678BCE77}"/>
              </a:ext>
            </a:extLst>
          </p:cNvPr>
          <p:cNvCxnSpPr>
            <a:cxnSpLocks/>
          </p:cNvCxnSpPr>
          <p:nvPr/>
        </p:nvCxnSpPr>
        <p:spPr>
          <a:xfrm>
            <a:off x="3657600" y="2862349"/>
            <a:ext cx="1798609" cy="456459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484856-E21B-E51B-B4BD-CBE721A61032}"/>
              </a:ext>
            </a:extLst>
          </p:cNvPr>
          <p:cNvSpPr/>
          <p:nvPr/>
        </p:nvSpPr>
        <p:spPr>
          <a:xfrm>
            <a:off x="984286" y="495300"/>
            <a:ext cx="2504911" cy="1034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– 2.</a:t>
            </a:r>
            <a:endParaRPr lang="en-IN" sz="24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322FF0-DE69-F4F7-5543-599536F9C434}"/>
              </a:ext>
            </a:extLst>
          </p:cNvPr>
          <p:cNvSpPr/>
          <p:nvPr/>
        </p:nvSpPr>
        <p:spPr>
          <a:xfrm>
            <a:off x="1024237" y="2552699"/>
            <a:ext cx="2476500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2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INPUT</a:t>
            </a:r>
            <a:endParaRPr lang="en-IN" sz="24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0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F2836-0088-3A7B-A243-6E9A0F70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A1DA64-5691-7D6D-A731-95C73258977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E97726-14DD-8269-4016-5B026558513F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488189A-AFAC-AB83-B423-0DFA3E091ECF}"/>
              </a:ext>
            </a:extLst>
          </p:cNvPr>
          <p:cNvSpPr/>
          <p:nvPr/>
        </p:nvSpPr>
        <p:spPr>
          <a:xfrm>
            <a:off x="114010" y="634010"/>
            <a:ext cx="16840200" cy="861512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US" sz="28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596A66B-EECE-F2DF-9C7F-8693095AB342}"/>
              </a:ext>
            </a:extLst>
          </p:cNvPr>
          <p:cNvSpPr/>
          <p:nvPr/>
        </p:nvSpPr>
        <p:spPr>
          <a:xfrm>
            <a:off x="1028700" y="9867900"/>
            <a:ext cx="16230600" cy="4191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12BE8E-8968-8242-078D-3684BEDC6F2A}"/>
              </a:ext>
            </a:extLst>
          </p:cNvPr>
          <p:cNvSpPr txBox="1"/>
          <p:nvPr/>
        </p:nvSpPr>
        <p:spPr>
          <a:xfrm>
            <a:off x="8823383" y="4146773"/>
            <a:ext cx="683232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503B27-80B0-F45E-7C65-43D5C004B99D}"/>
              </a:ext>
            </a:extLst>
          </p:cNvPr>
          <p:cNvSpPr/>
          <p:nvPr/>
        </p:nvSpPr>
        <p:spPr>
          <a:xfrm>
            <a:off x="1693342" y="1501285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64DACF-D632-2310-0510-0611490A409B}"/>
              </a:ext>
            </a:extLst>
          </p:cNvPr>
          <p:cNvGrpSpPr/>
          <p:nvPr/>
        </p:nvGrpSpPr>
        <p:grpSpPr>
          <a:xfrm>
            <a:off x="1723822" y="3095019"/>
            <a:ext cx="7953577" cy="1524000"/>
            <a:chOff x="454964" y="2583096"/>
            <a:chExt cx="5878846" cy="9105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91801F-55DB-2F9C-6CF3-BA60591BB81C}"/>
                </a:ext>
              </a:extLst>
            </p:cNvPr>
            <p:cNvGrpSpPr/>
            <p:nvPr/>
          </p:nvGrpSpPr>
          <p:grpSpPr>
            <a:xfrm>
              <a:off x="4698118" y="2747285"/>
              <a:ext cx="1635692" cy="582128"/>
              <a:chOff x="4360248" y="1722439"/>
              <a:chExt cx="1869356" cy="670480"/>
            </a:xfrm>
            <a:solidFill>
              <a:srgbClr val="FFFF66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7441C40-D50D-E215-457F-EC5C799C02D2}"/>
                  </a:ext>
                </a:extLst>
              </p:cNvPr>
              <p:cNvSpPr/>
              <p:nvPr/>
            </p:nvSpPr>
            <p:spPr>
              <a:xfrm flipV="1">
                <a:off x="4360248" y="1722439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1264789-9514-83AD-D242-C573EA01B04C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6D85E7-3C7C-450F-462C-272608DA7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64" y="2583096"/>
              <a:ext cx="4188733" cy="91050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E5F4778-3BA0-F361-927A-671BBA1A4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429483"/>
            <a:ext cx="6581978" cy="3243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966EBF-3310-0F54-351D-BFF95C24BF7B}"/>
              </a:ext>
            </a:extLst>
          </p:cNvPr>
          <p:cNvSpPr txBox="1"/>
          <p:nvPr/>
        </p:nvSpPr>
        <p:spPr>
          <a:xfrm rot="18728399">
            <a:off x="12655333" y="2823772"/>
            <a:ext cx="589720" cy="27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36%</a:t>
            </a:r>
            <a:endParaRPr lang="en-IN" sz="1200" b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6F5998-C5B8-2B9E-9C66-403D5911E300}"/>
              </a:ext>
            </a:extLst>
          </p:cNvPr>
          <p:cNvCxnSpPr>
            <a:cxnSpLocks/>
          </p:cNvCxnSpPr>
          <p:nvPr/>
        </p:nvCxnSpPr>
        <p:spPr>
          <a:xfrm flipV="1">
            <a:off x="12841239" y="2857500"/>
            <a:ext cx="431950" cy="5156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7BCED98-3C17-695F-BC1C-9F07DD311916}"/>
              </a:ext>
            </a:extLst>
          </p:cNvPr>
          <p:cNvSpPr txBox="1"/>
          <p:nvPr/>
        </p:nvSpPr>
        <p:spPr>
          <a:xfrm>
            <a:off x="9982200" y="6100810"/>
            <a:ext cx="661358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sto MT" panose="02040603050505030304" pitchFamily="18" charset="0"/>
              </a:rPr>
              <a:t>Our focus on innovation has fueled steady product growth, with the portfolio rising from 245 products in FY 2020 to 334 in FY 2021—a significant 36% increase.</a:t>
            </a:r>
            <a:r>
              <a:rPr lang="en-US" sz="2400" b="1">
                <a:latin typeface="Calisto MT" panose="02040603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95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F977A-CCB0-327B-34BF-862B7598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717B87-4E5D-A4C4-9DB6-1B97458D0A0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005C9C-60FA-6A93-543C-F8878A5E3889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0057DCF-D4BA-5716-D6DB-F4854ECBCA42}"/>
              </a:ext>
            </a:extLst>
          </p:cNvPr>
          <p:cNvSpPr/>
          <p:nvPr/>
        </p:nvSpPr>
        <p:spPr>
          <a:xfrm>
            <a:off x="304800" y="842010"/>
            <a:ext cx="160401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r>
              <a:rPr lang="en-US" sz="2800">
                <a:latin typeface="Calisto MT" panose="02040603050505030304" pitchFamily="18" charset="0"/>
              </a:rPr>
              <a:t>                                                   </a:t>
            </a: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Provide a report with all the unique product counts for each segment and sort them </a:t>
            </a: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 in descending order of product counts . The final output contains 2 fields,                       </a:t>
            </a: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 </a:t>
            </a:r>
            <a:r>
              <a:rPr lang="en-US" sz="2800" err="1">
                <a:latin typeface="Calisto MT" panose="02040603050505030304" pitchFamily="18" charset="0"/>
              </a:rPr>
              <a:t>segments,porducts_count</a:t>
            </a:r>
            <a:r>
              <a:rPr lang="en-US" sz="2800">
                <a:latin typeface="Calisto MT" panose="02040603050505030304" pitchFamily="18" charset="0"/>
              </a:rPr>
              <a:t>.    </a:t>
            </a:r>
          </a:p>
          <a:p>
            <a:endParaRPr lang="en-US" sz="2800">
              <a:latin typeface="Calisto MT" panose="02040603050505030304" pitchFamily="18" charset="0"/>
            </a:endParaRPr>
          </a:p>
          <a:p>
            <a:endParaRPr lang="en-US" sz="2800">
              <a:latin typeface="Calisto MT" panose="02040603050505030304" pitchFamily="18" charset="0"/>
            </a:endParaRP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  </a:t>
            </a: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  </a:t>
            </a:r>
          </a:p>
          <a:p>
            <a:r>
              <a:rPr lang="en-IN" sz="6000">
                <a:latin typeface="Calisto MT" panose="02040603050505030304" pitchFamily="18" charset="0"/>
              </a:rPr>
              <a:t>                                   </a:t>
            </a:r>
            <a:r>
              <a:rPr lang="en-IN" sz="2800">
                <a:latin typeface="Calisto MT" panose="02040603050505030304" pitchFamily="18" charset="0"/>
              </a:rPr>
              <a:t>“</a:t>
            </a:r>
            <a:r>
              <a:rPr lang="en-IN" sz="2800">
                <a:solidFill>
                  <a:srgbClr val="FF0000"/>
                </a:solidFill>
                <a:latin typeface="Calisto MT" panose="02040603050505030304" pitchFamily="18" charset="0"/>
              </a:rPr>
              <a:t>select</a:t>
            </a:r>
            <a:r>
              <a:rPr lang="en-IN" sz="2800">
                <a:latin typeface="Calisto MT" panose="02040603050505030304" pitchFamily="18" charset="0"/>
              </a:rPr>
              <a:t>”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                 segment ,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                  </a:t>
            </a:r>
            <a:r>
              <a:rPr lang="en-IN" sz="2800">
                <a:solidFill>
                  <a:srgbClr val="FF0000"/>
                </a:solidFill>
                <a:latin typeface="Calisto MT" panose="02040603050505030304" pitchFamily="18" charset="0"/>
              </a:rPr>
              <a:t>count(distinct </a:t>
            </a:r>
            <a:r>
              <a:rPr lang="en-IN" sz="2800" err="1">
                <a:latin typeface="Calisto MT" panose="02040603050505030304" pitchFamily="18" charset="0"/>
              </a:rPr>
              <a:t>product_code</a:t>
            </a:r>
            <a:r>
              <a:rPr lang="en-IN" sz="2800">
                <a:latin typeface="Calisto MT" panose="02040603050505030304" pitchFamily="18" charset="0"/>
              </a:rPr>
              <a:t>) as </a:t>
            </a:r>
            <a:r>
              <a:rPr lang="en-IN" sz="2800" err="1">
                <a:latin typeface="Calisto MT" panose="02040603050505030304" pitchFamily="18" charset="0"/>
              </a:rPr>
              <a:t>product_count</a:t>
            </a:r>
            <a:endParaRPr lang="en-IN" sz="2800">
              <a:latin typeface="Calisto MT" panose="02040603050505030304" pitchFamily="18" charset="0"/>
            </a:endParaRPr>
          </a:p>
          <a:p>
            <a:r>
              <a:rPr lang="en-IN" sz="2800">
                <a:solidFill>
                  <a:srgbClr val="FF0000"/>
                </a:solidFill>
                <a:latin typeface="Calisto MT" panose="02040603050505030304" pitchFamily="18" charset="0"/>
              </a:rPr>
              <a:t>                                                                            from </a:t>
            </a:r>
            <a:r>
              <a:rPr lang="en-IN" sz="2800" err="1">
                <a:latin typeface="Calisto MT" panose="02040603050505030304" pitchFamily="18" charset="0"/>
              </a:rPr>
              <a:t>dim_product</a:t>
            </a:r>
            <a:r>
              <a:rPr lang="en-IN" sz="2800">
                <a:latin typeface="Calisto MT" panose="02040603050505030304" pitchFamily="18" charset="0"/>
              </a:rPr>
              <a:t> </a:t>
            </a:r>
          </a:p>
          <a:p>
            <a:r>
              <a:rPr lang="en-IN" sz="2800">
                <a:solidFill>
                  <a:srgbClr val="FF0000"/>
                </a:solidFill>
                <a:latin typeface="Calisto MT" panose="02040603050505030304" pitchFamily="18" charset="0"/>
              </a:rPr>
              <a:t>                                                                            group by </a:t>
            </a:r>
            <a:r>
              <a:rPr lang="en-IN" sz="2800">
                <a:latin typeface="Calisto MT" panose="02040603050505030304" pitchFamily="18" charset="0"/>
              </a:rPr>
              <a:t>segment </a:t>
            </a:r>
          </a:p>
          <a:p>
            <a:r>
              <a:rPr lang="en-IN" sz="2800">
                <a:solidFill>
                  <a:srgbClr val="FF0000"/>
                </a:solidFill>
                <a:latin typeface="Calisto MT" panose="02040603050505030304" pitchFamily="18" charset="0"/>
              </a:rPr>
              <a:t>                                                                            order by </a:t>
            </a:r>
            <a:r>
              <a:rPr lang="en-IN" sz="2800" err="1">
                <a:latin typeface="Calisto MT" panose="02040603050505030304" pitchFamily="18" charset="0"/>
              </a:rPr>
              <a:t>product_count</a:t>
            </a:r>
            <a:r>
              <a:rPr lang="en-IN" sz="2800">
                <a:latin typeface="Calisto MT" panose="02040603050505030304" pitchFamily="18" charset="0"/>
              </a:rPr>
              <a:t> </a:t>
            </a:r>
            <a:r>
              <a:rPr lang="en-IN" sz="2800" err="1">
                <a:latin typeface="Calisto MT" panose="02040603050505030304" pitchFamily="18" charset="0"/>
              </a:rPr>
              <a:t>desc</a:t>
            </a:r>
            <a:endParaRPr lang="en-IN" sz="2800">
              <a:latin typeface="Calisto MT" panose="02040603050505030304" pitchFamily="18" charset="0"/>
            </a:endParaRP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           ;</a:t>
            </a:r>
            <a:endParaRPr lang="en-IN" sz="6000">
              <a:latin typeface="Calisto MT" panose="02040603050505030304" pitchFamily="18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1C7AB6B-15B3-D09D-29E1-FB7213E97546}"/>
              </a:ext>
            </a:extLst>
          </p:cNvPr>
          <p:cNvSpPr/>
          <p:nvPr/>
        </p:nvSpPr>
        <p:spPr>
          <a:xfrm>
            <a:off x="1028700" y="9867900"/>
            <a:ext cx="16230600" cy="4191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338D4C1-1328-7E27-1B26-E9872B8D731E}"/>
              </a:ext>
            </a:extLst>
          </p:cNvPr>
          <p:cNvSpPr txBox="1"/>
          <p:nvPr/>
        </p:nvSpPr>
        <p:spPr>
          <a:xfrm>
            <a:off x="8823383" y="4146773"/>
            <a:ext cx="683232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5B0423-B40F-4BEB-9987-24D08B4B1701}"/>
              </a:ext>
            </a:extLst>
          </p:cNvPr>
          <p:cNvSpPr/>
          <p:nvPr/>
        </p:nvSpPr>
        <p:spPr>
          <a:xfrm>
            <a:off x="533400" y="1409700"/>
            <a:ext cx="2019300" cy="838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– 3.                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1087D2-A074-5A72-3910-8B1D85FF86B6}"/>
              </a:ext>
            </a:extLst>
          </p:cNvPr>
          <p:cNvSpPr/>
          <p:nvPr/>
        </p:nvSpPr>
        <p:spPr>
          <a:xfrm>
            <a:off x="533400" y="4123814"/>
            <a:ext cx="2247900" cy="5823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2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INPUT</a:t>
            </a:r>
            <a:endParaRPr lang="en-IN" sz="24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0FE645C-2CBC-66B4-7E9D-9F242346379C}"/>
              </a:ext>
            </a:extLst>
          </p:cNvPr>
          <p:cNvCxnSpPr>
            <a:cxnSpLocks/>
          </p:cNvCxnSpPr>
          <p:nvPr/>
        </p:nvCxnSpPr>
        <p:spPr>
          <a:xfrm>
            <a:off x="3505200" y="4414964"/>
            <a:ext cx="1798609" cy="456459"/>
          </a:xfrm>
          <a:prstGeom prst="curvedConnector3">
            <a:avLst>
              <a:gd name="adj1" fmla="val 55931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6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C525-117F-C462-E536-E6611B5E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A977C2-1E28-67E4-4D4F-0476AAA8E93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D29FBC0-48EB-83DE-C7B1-71C7B9217E18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A048595-3300-6279-D65A-C265EDEA296E}"/>
              </a:ext>
            </a:extLst>
          </p:cNvPr>
          <p:cNvSpPr/>
          <p:nvPr/>
        </p:nvSpPr>
        <p:spPr>
          <a:xfrm>
            <a:off x="797406" y="994205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BE35A62-CABC-1818-7FFC-48FBCDBF6B25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2D0830-004C-08A8-CA75-1E1F4DDF678F}"/>
              </a:ext>
            </a:extLst>
          </p:cNvPr>
          <p:cNvSpPr/>
          <p:nvPr/>
        </p:nvSpPr>
        <p:spPr>
          <a:xfrm>
            <a:off x="1693342" y="1501285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A1DA41F-D6CA-FBF7-936C-3A7853806EC8}"/>
              </a:ext>
            </a:extLst>
          </p:cNvPr>
          <p:cNvCxnSpPr>
            <a:cxnSpLocks/>
          </p:cNvCxnSpPr>
          <p:nvPr/>
        </p:nvCxnSpPr>
        <p:spPr>
          <a:xfrm>
            <a:off x="2819400" y="2576374"/>
            <a:ext cx="1798609" cy="456459"/>
          </a:xfrm>
          <a:prstGeom prst="curvedConnector3">
            <a:avLst>
              <a:gd name="adj1" fmla="val 55931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D18A4DE0-DE25-2805-4D41-D89298F0EA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33" y="3625730"/>
            <a:ext cx="3587489" cy="2372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90185F-03A6-E19D-006C-8E51AA605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674" y="2408006"/>
            <a:ext cx="4913622" cy="36129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E3F56A-9B90-A36D-3465-6AA737F298E8}"/>
              </a:ext>
            </a:extLst>
          </p:cNvPr>
          <p:cNvSpPr txBox="1"/>
          <p:nvPr/>
        </p:nvSpPr>
        <p:spPr>
          <a:xfrm>
            <a:off x="10820401" y="6286500"/>
            <a:ext cx="5135896" cy="25538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sto MT" panose="02040603050505030304" pitchFamily="18" charset="0"/>
              </a:rPr>
              <a:t>Segments such as notebooks, accessories, and peripherals are experiencing notable manufacturing expansion when contrasted with desktops, storage, and networking.</a:t>
            </a:r>
          </a:p>
          <a:p>
            <a:endParaRPr lang="en-US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sto MT" panose="02040603050505030304" pitchFamily="18" charset="0"/>
              </a:rPr>
              <a:t>Notebooks, accessories, and peripherals make up </a:t>
            </a:r>
            <a:r>
              <a:rPr lang="en-US" b="1">
                <a:latin typeface="Calisto MT" panose="02040603050505030304" pitchFamily="18" charset="0"/>
              </a:rPr>
              <a:t>83% </a:t>
            </a:r>
            <a:r>
              <a:rPr lang="en-US">
                <a:latin typeface="Calisto MT" panose="02040603050505030304" pitchFamily="18" charset="0"/>
              </a:rPr>
              <a:t>of the total manufactured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sto MT" panose="02040603050505030304" pitchFamily="18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6E21D9D-A55E-23CB-3524-CA656688512D}"/>
              </a:ext>
            </a:extLst>
          </p:cNvPr>
          <p:cNvSpPr/>
          <p:nvPr/>
        </p:nvSpPr>
        <p:spPr>
          <a:xfrm flipV="1">
            <a:off x="7203212" y="4262732"/>
            <a:ext cx="2321788" cy="72836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44D02A-DA4D-E902-EC83-57449A61A508}"/>
              </a:ext>
            </a:extLst>
          </p:cNvPr>
          <p:cNvSpPr/>
          <p:nvPr/>
        </p:nvSpPr>
        <p:spPr>
          <a:xfrm rot="4369744">
            <a:off x="9496777" y="4681583"/>
            <a:ext cx="376178" cy="218411"/>
          </a:xfrm>
          <a:custGeom>
            <a:avLst/>
            <a:gdLst>
              <a:gd name="connsiteX0" fmla="*/ -4179 w 152677"/>
              <a:gd name="connsiteY0" fmla="*/ 108569 h 142047"/>
              <a:gd name="connsiteX1" fmla="*/ 42639 w 152677"/>
              <a:gd name="connsiteY1" fmla="*/ 5805 h 142047"/>
              <a:gd name="connsiteX2" fmla="*/ 84810 w 152677"/>
              <a:gd name="connsiteY2" fmla="*/ 11361 h 142047"/>
              <a:gd name="connsiteX3" fmla="*/ 144351 w 152677"/>
              <a:gd name="connsiteY3" fmla="*/ 85983 h 142047"/>
              <a:gd name="connsiteX4" fmla="*/ 103026 w 152677"/>
              <a:gd name="connsiteY4" fmla="*/ 130776 h 142047"/>
              <a:gd name="connsiteX5" fmla="*/ 25085 w 152677"/>
              <a:gd name="connsiteY5" fmla="*/ 135729 h 142047"/>
              <a:gd name="connsiteX6" fmla="*/ -4179 w 152677"/>
              <a:gd name="connsiteY6" fmla="*/ 108569 h 14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77" h="142047">
                <a:moveTo>
                  <a:pt x="-4179" y="108569"/>
                </a:moveTo>
                <a:cubicBezTo>
                  <a:pt x="-4179" y="108569"/>
                  <a:pt x="14974" y="55694"/>
                  <a:pt x="42639" y="5805"/>
                </a:cubicBezTo>
                <a:cubicBezTo>
                  <a:pt x="42639" y="5805"/>
                  <a:pt x="54004" y="-23368"/>
                  <a:pt x="84810" y="11361"/>
                </a:cubicBezTo>
                <a:cubicBezTo>
                  <a:pt x="84810" y="11361"/>
                  <a:pt x="140923" y="69314"/>
                  <a:pt x="144351" y="85983"/>
                </a:cubicBezTo>
                <a:cubicBezTo>
                  <a:pt x="144351" y="85983"/>
                  <a:pt x="166691" y="125600"/>
                  <a:pt x="103026" y="130776"/>
                </a:cubicBezTo>
                <a:cubicBezTo>
                  <a:pt x="103026" y="130776"/>
                  <a:pt x="41471" y="138679"/>
                  <a:pt x="25085" y="135729"/>
                </a:cubicBezTo>
                <a:cubicBezTo>
                  <a:pt x="25085" y="135729"/>
                  <a:pt x="-8269" y="136689"/>
                  <a:pt x="-4179" y="108569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7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52502-42B0-1C4A-17FA-C55C73178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A4B9D3-AC1B-22A5-44E3-BF03681C689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3F22D4-DB54-3A63-2103-2C9E51DBD1FC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CC163FE-78A2-EB67-3AA2-3AF9CD3C2549}"/>
              </a:ext>
            </a:extLst>
          </p:cNvPr>
          <p:cNvSpPr/>
          <p:nvPr/>
        </p:nvSpPr>
        <p:spPr>
          <a:xfrm>
            <a:off x="1028700" y="419100"/>
            <a:ext cx="16230600" cy="94488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r>
              <a:rPr lang="en-US"/>
              <a:t>                                                </a:t>
            </a:r>
          </a:p>
          <a:p>
            <a:endParaRPr lang="en-US"/>
          </a:p>
          <a:p>
            <a:endParaRPr lang="en-US" sz="2400"/>
          </a:p>
          <a:p>
            <a:r>
              <a:rPr lang="en-US" sz="2400"/>
              <a:t>                                                   </a:t>
            </a:r>
            <a:r>
              <a:rPr lang="en-US" sz="2400">
                <a:latin typeface="Calisto MT" panose="02040603050505030304" pitchFamily="18" charset="0"/>
              </a:rPr>
              <a:t>Follow up : which segment had the most increase in  unique products in 2021 vs 2020 ? The final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output contains these fields ,segment , product_count_2020 ,product_count_2021 ,difference.</a:t>
            </a:r>
          </a:p>
          <a:p>
            <a:endParaRPr lang="en-US" sz="2400">
              <a:latin typeface="Calisto MT" panose="02040603050505030304" pitchFamily="18" charset="0"/>
            </a:endParaRPr>
          </a:p>
          <a:p>
            <a:endParaRPr lang="en-US" sz="2400">
              <a:latin typeface="Calisto MT" panose="02040603050505030304" pitchFamily="18" charset="0"/>
            </a:endParaRPr>
          </a:p>
          <a:p>
            <a:endParaRPr lang="en-US" sz="2400">
              <a:latin typeface="Calisto MT" panose="02040603050505030304" pitchFamily="18" charset="0"/>
            </a:endParaRP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</a:t>
            </a:r>
            <a:r>
              <a:rPr lang="en-US" sz="2400">
                <a:solidFill>
                  <a:srgbClr val="C00000"/>
                </a:solidFill>
                <a:latin typeface="Calisto MT" panose="02040603050505030304" pitchFamily="18" charset="0"/>
              </a:rPr>
              <a:t>with </a:t>
            </a:r>
            <a:r>
              <a:rPr lang="en-US" sz="2400" err="1">
                <a:latin typeface="Calisto MT" panose="02040603050505030304" pitchFamily="18" charset="0"/>
              </a:rPr>
              <a:t>unique_products</a:t>
            </a:r>
            <a:r>
              <a:rPr lang="en-US" sz="2400">
                <a:latin typeface="Calisto MT" panose="02040603050505030304" pitchFamily="18" charset="0"/>
              </a:rPr>
              <a:t> </a:t>
            </a:r>
            <a:r>
              <a:rPr lang="en-US" sz="2400">
                <a:solidFill>
                  <a:srgbClr val="C00000"/>
                </a:solidFill>
                <a:latin typeface="Calisto MT" panose="02040603050505030304" pitchFamily="18" charset="0"/>
              </a:rPr>
              <a:t>as</a:t>
            </a:r>
            <a:r>
              <a:rPr lang="en-US" sz="2400">
                <a:latin typeface="Calisto MT" panose="02040603050505030304" pitchFamily="18" charset="0"/>
              </a:rPr>
              <a:t> (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</a:t>
            </a:r>
            <a:r>
              <a:rPr lang="en-US" sz="2400">
                <a:solidFill>
                  <a:srgbClr val="C00000"/>
                </a:solidFill>
                <a:latin typeface="Calisto MT" panose="02040603050505030304" pitchFamily="18" charset="0"/>
              </a:rPr>
              <a:t>select 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    </a:t>
            </a:r>
            <a:r>
              <a:rPr lang="en-US" sz="2400" err="1">
                <a:latin typeface="Calisto MT" panose="02040603050505030304" pitchFamily="18" charset="0"/>
              </a:rPr>
              <a:t>p.segment</a:t>
            </a:r>
            <a:r>
              <a:rPr lang="en-US" sz="2400">
                <a:latin typeface="Calisto MT" panose="02040603050505030304" pitchFamily="18" charset="0"/>
              </a:rPr>
              <a:t>,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</a:t>
            </a:r>
            <a:r>
              <a:rPr lang="en-US" sz="2400">
                <a:solidFill>
                  <a:srgbClr val="C00000"/>
                </a:solidFill>
                <a:latin typeface="Calisto MT" panose="02040603050505030304" pitchFamily="18" charset="0"/>
              </a:rPr>
              <a:t> count</a:t>
            </a:r>
            <a:r>
              <a:rPr lang="en-US" sz="2400">
                <a:latin typeface="Calisto MT" panose="02040603050505030304" pitchFamily="18" charset="0"/>
              </a:rPr>
              <a:t>(</a:t>
            </a:r>
            <a:r>
              <a:rPr lang="en-US" sz="2400">
                <a:solidFill>
                  <a:srgbClr val="C00000"/>
                </a:solidFill>
                <a:latin typeface="Calisto MT" panose="02040603050505030304" pitchFamily="18" charset="0"/>
              </a:rPr>
              <a:t>distinct</a:t>
            </a:r>
            <a:r>
              <a:rPr lang="en-US" sz="2400">
                <a:latin typeface="Calisto MT" panose="02040603050505030304" pitchFamily="18" charset="0"/>
              </a:rPr>
              <a:t>(case when </a:t>
            </a:r>
            <a:r>
              <a:rPr lang="en-US" sz="2400" err="1">
                <a:latin typeface="Calisto MT" panose="02040603050505030304" pitchFamily="18" charset="0"/>
              </a:rPr>
              <a:t>fiscal_year</a:t>
            </a:r>
            <a:r>
              <a:rPr lang="en-US" sz="2400">
                <a:latin typeface="Calisto MT" panose="02040603050505030304" pitchFamily="18" charset="0"/>
              </a:rPr>
              <a:t> = 2020 then </a:t>
            </a:r>
            <a:r>
              <a:rPr lang="en-US" sz="2400" err="1">
                <a:latin typeface="Calisto MT" panose="02040603050505030304" pitchFamily="18" charset="0"/>
              </a:rPr>
              <a:t>s.product_code</a:t>
            </a:r>
            <a:r>
              <a:rPr lang="en-US" sz="2400">
                <a:latin typeface="Calisto MT" panose="02040603050505030304" pitchFamily="18" charset="0"/>
              </a:rPr>
              <a:t> end) as product_count_2020, </a:t>
            </a:r>
          </a:p>
          <a:p>
            <a:r>
              <a:rPr lang="en-IN" sz="2400"/>
              <a:t>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count</a:t>
            </a:r>
            <a:r>
              <a:rPr lang="en-IN" sz="2400"/>
              <a:t>(</a:t>
            </a:r>
            <a:r>
              <a:rPr lang="en-IN" sz="2400">
                <a:solidFill>
                  <a:srgbClr val="C00000"/>
                </a:solidFill>
              </a:rPr>
              <a:t>distinc</a:t>
            </a:r>
            <a:r>
              <a:rPr lang="en-IN" sz="2400"/>
              <a:t>t(case when  </a:t>
            </a:r>
            <a:r>
              <a:rPr lang="en-IN" sz="2400" err="1"/>
              <a:t>fiscal_year</a:t>
            </a:r>
            <a:r>
              <a:rPr lang="en-IN" sz="2400"/>
              <a:t>   = 2021 then </a:t>
            </a:r>
            <a:r>
              <a:rPr lang="en-IN" sz="2400" err="1"/>
              <a:t>s.product_code</a:t>
            </a:r>
            <a:r>
              <a:rPr lang="en-IN" sz="2400"/>
              <a:t> end) as product_count_2021,</a:t>
            </a:r>
          </a:p>
          <a:p>
            <a:r>
              <a:rPr lang="en-IN" sz="2400">
                <a:solidFill>
                  <a:srgbClr val="C00000"/>
                </a:solidFill>
              </a:rPr>
              <a:t>                                                       from </a:t>
            </a:r>
            <a:r>
              <a:rPr lang="en-IN" sz="2400" err="1"/>
              <a:t>fact_sales_monthly</a:t>
            </a:r>
            <a:r>
              <a:rPr lang="en-IN" sz="2400"/>
              <a:t> s </a:t>
            </a:r>
          </a:p>
          <a:p>
            <a:r>
              <a:rPr lang="en-IN" sz="2400">
                <a:solidFill>
                  <a:srgbClr val="C00000"/>
                </a:solidFill>
              </a:rPr>
              <a:t>                                                       join   </a:t>
            </a:r>
            <a:r>
              <a:rPr lang="en-IN" sz="2400" err="1"/>
              <a:t>dim_products</a:t>
            </a:r>
            <a:r>
              <a:rPr lang="en-IN" sz="2400"/>
              <a:t> p  </a:t>
            </a:r>
          </a:p>
          <a:p>
            <a:r>
              <a:rPr lang="en-IN" sz="2400"/>
              <a:t>               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on</a:t>
            </a:r>
            <a:r>
              <a:rPr lang="en-IN" sz="2400"/>
              <a:t> </a:t>
            </a:r>
            <a:r>
              <a:rPr lang="en-IN" sz="2400" err="1"/>
              <a:t>s.product_code</a:t>
            </a:r>
            <a:r>
              <a:rPr lang="en-IN" sz="2400"/>
              <a:t> = </a:t>
            </a:r>
            <a:r>
              <a:rPr lang="en-IN" sz="2400" err="1"/>
              <a:t>p,product_code</a:t>
            </a:r>
            <a:endParaRPr lang="en-IN" sz="2400"/>
          </a:p>
          <a:p>
            <a:r>
              <a:rPr lang="en-IN" sz="2400"/>
              <a:t>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group by </a:t>
            </a:r>
            <a:r>
              <a:rPr lang="en-IN" sz="2400" err="1"/>
              <a:t>p.segment</a:t>
            </a:r>
            <a:r>
              <a:rPr lang="en-IN" sz="2400"/>
              <a:t> </a:t>
            </a:r>
          </a:p>
          <a:p>
            <a:r>
              <a:rPr lang="en-IN" sz="2400"/>
              <a:t>                                                         )</a:t>
            </a:r>
          </a:p>
          <a:p>
            <a:r>
              <a:rPr lang="en-IN" sz="2400"/>
              <a:t>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select </a:t>
            </a:r>
          </a:p>
          <a:p>
            <a:r>
              <a:rPr lang="en-IN" sz="2400"/>
              <a:t>                                                                  *,</a:t>
            </a:r>
          </a:p>
          <a:p>
            <a:r>
              <a:rPr lang="en-IN" sz="2400"/>
              <a:t>                                                                     product_count_2021 –</a:t>
            </a:r>
            <a:r>
              <a:rPr lang="en-IN" sz="2400" err="1"/>
              <a:t>product_count_</a:t>
            </a:r>
            <a:r>
              <a:rPr lang="en-IN" sz="2400" err="1">
                <a:solidFill>
                  <a:srgbClr val="C00000"/>
                </a:solidFill>
              </a:rPr>
              <a:t>as</a:t>
            </a:r>
            <a:r>
              <a:rPr lang="en-IN" sz="2400"/>
              <a:t> difference</a:t>
            </a:r>
          </a:p>
          <a:p>
            <a:r>
              <a:rPr lang="en-IN" sz="2400"/>
              <a:t>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from</a:t>
            </a:r>
            <a:r>
              <a:rPr lang="en-IN" sz="2400"/>
              <a:t> </a:t>
            </a:r>
            <a:r>
              <a:rPr lang="en-IN" sz="2400" err="1"/>
              <a:t>unique_products</a:t>
            </a:r>
            <a:endParaRPr lang="en-IN" sz="2400"/>
          </a:p>
          <a:p>
            <a:r>
              <a:rPr lang="en-IN" sz="2400"/>
              <a:t> 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order by </a:t>
            </a:r>
            <a:r>
              <a:rPr lang="en-IN" sz="2400"/>
              <a:t>difference </a:t>
            </a:r>
            <a:r>
              <a:rPr lang="en-IN" sz="2400" err="1">
                <a:solidFill>
                  <a:srgbClr val="C00000"/>
                </a:solidFill>
              </a:rPr>
              <a:t>desc</a:t>
            </a:r>
            <a:r>
              <a:rPr lang="en-IN" sz="2400">
                <a:solidFill>
                  <a:srgbClr val="C00000"/>
                </a:solidFill>
              </a:rPr>
              <a:t> </a:t>
            </a:r>
          </a:p>
          <a:p>
            <a:r>
              <a:rPr lang="en-IN" sz="2400"/>
              <a:t>                                                              ;</a:t>
            </a:r>
          </a:p>
          <a:p>
            <a:endParaRPr lang="en-IN" sz="24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B17B95D-3ACE-9D36-2F55-BEC82BFC3094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E7677F-ED85-16CF-9F53-35480F4F01B1}"/>
              </a:ext>
            </a:extLst>
          </p:cNvPr>
          <p:cNvSpPr/>
          <p:nvPr/>
        </p:nvSpPr>
        <p:spPr>
          <a:xfrm>
            <a:off x="1600200" y="1165852"/>
            <a:ext cx="2019300" cy="838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– 4 .                   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022F2D-0561-3C7B-0B45-C6A4861F731B}"/>
              </a:ext>
            </a:extLst>
          </p:cNvPr>
          <p:cNvSpPr/>
          <p:nvPr/>
        </p:nvSpPr>
        <p:spPr>
          <a:xfrm>
            <a:off x="1600200" y="3030571"/>
            <a:ext cx="2247900" cy="5823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2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INPUT</a:t>
            </a:r>
            <a:endParaRPr lang="en-IN" sz="24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2025BA0-604D-AA70-D3B2-A534C5142F51}"/>
              </a:ext>
            </a:extLst>
          </p:cNvPr>
          <p:cNvCxnSpPr>
            <a:cxnSpLocks/>
          </p:cNvCxnSpPr>
          <p:nvPr/>
        </p:nvCxnSpPr>
        <p:spPr>
          <a:xfrm>
            <a:off x="2609850" y="3924300"/>
            <a:ext cx="1676400" cy="532292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022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F1C3-2BA6-1E6D-C6DB-E00744A9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063CBE-D80B-0C62-DC11-A887BA56A65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43C4D92-A84D-DE4C-AB25-E1C7FC99E8F5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E106938-C800-92E2-98AE-6D636B328C07}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87A4AC3-23BD-E6B2-123E-B16ABC52A421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71D939-02E8-49E9-40FC-A19A782314B6}"/>
              </a:ext>
            </a:extLst>
          </p:cNvPr>
          <p:cNvSpPr/>
          <p:nvPr/>
        </p:nvSpPr>
        <p:spPr>
          <a:xfrm>
            <a:off x="1693342" y="1501285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D4E415-054A-501A-F2E6-831814F63840}"/>
              </a:ext>
            </a:extLst>
          </p:cNvPr>
          <p:cNvCxnSpPr>
            <a:cxnSpLocks/>
          </p:cNvCxnSpPr>
          <p:nvPr/>
        </p:nvCxnSpPr>
        <p:spPr>
          <a:xfrm>
            <a:off x="3048000" y="2717119"/>
            <a:ext cx="1798609" cy="456459"/>
          </a:xfrm>
          <a:prstGeom prst="curvedConnector3">
            <a:avLst>
              <a:gd name="adj1" fmla="val 55931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8AC080A-244E-8DE7-BC6F-EDC8DE068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23" y="3682709"/>
            <a:ext cx="5201435" cy="148459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621578-85E6-56A9-3BED-1A1E0412FF89}"/>
              </a:ext>
            </a:extLst>
          </p:cNvPr>
          <p:cNvSpPr/>
          <p:nvPr/>
        </p:nvSpPr>
        <p:spPr>
          <a:xfrm flipV="1">
            <a:off x="7203212" y="4262732"/>
            <a:ext cx="2321788" cy="72836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3D33C5-C1E1-D1B0-17C2-CB293FDADF4D}"/>
              </a:ext>
            </a:extLst>
          </p:cNvPr>
          <p:cNvSpPr/>
          <p:nvPr/>
        </p:nvSpPr>
        <p:spPr>
          <a:xfrm rot="4369744">
            <a:off x="9496777" y="4669949"/>
            <a:ext cx="376178" cy="218411"/>
          </a:xfrm>
          <a:custGeom>
            <a:avLst/>
            <a:gdLst>
              <a:gd name="connsiteX0" fmla="*/ -4179 w 152677"/>
              <a:gd name="connsiteY0" fmla="*/ 108569 h 142047"/>
              <a:gd name="connsiteX1" fmla="*/ 42639 w 152677"/>
              <a:gd name="connsiteY1" fmla="*/ 5805 h 142047"/>
              <a:gd name="connsiteX2" fmla="*/ 84810 w 152677"/>
              <a:gd name="connsiteY2" fmla="*/ 11361 h 142047"/>
              <a:gd name="connsiteX3" fmla="*/ 144351 w 152677"/>
              <a:gd name="connsiteY3" fmla="*/ 85983 h 142047"/>
              <a:gd name="connsiteX4" fmla="*/ 103026 w 152677"/>
              <a:gd name="connsiteY4" fmla="*/ 130776 h 142047"/>
              <a:gd name="connsiteX5" fmla="*/ 25085 w 152677"/>
              <a:gd name="connsiteY5" fmla="*/ 135729 h 142047"/>
              <a:gd name="connsiteX6" fmla="*/ -4179 w 152677"/>
              <a:gd name="connsiteY6" fmla="*/ 108569 h 14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77" h="142047">
                <a:moveTo>
                  <a:pt x="-4179" y="108569"/>
                </a:moveTo>
                <a:cubicBezTo>
                  <a:pt x="-4179" y="108569"/>
                  <a:pt x="14974" y="55694"/>
                  <a:pt x="42639" y="5805"/>
                </a:cubicBezTo>
                <a:cubicBezTo>
                  <a:pt x="42639" y="5805"/>
                  <a:pt x="54004" y="-23368"/>
                  <a:pt x="84810" y="11361"/>
                </a:cubicBezTo>
                <a:cubicBezTo>
                  <a:pt x="84810" y="11361"/>
                  <a:pt x="140923" y="69314"/>
                  <a:pt x="144351" y="85983"/>
                </a:cubicBezTo>
                <a:cubicBezTo>
                  <a:pt x="144351" y="85983"/>
                  <a:pt x="166691" y="125600"/>
                  <a:pt x="103026" y="130776"/>
                </a:cubicBezTo>
                <a:cubicBezTo>
                  <a:pt x="103026" y="130776"/>
                  <a:pt x="41471" y="138679"/>
                  <a:pt x="25085" y="135729"/>
                </a:cubicBezTo>
                <a:cubicBezTo>
                  <a:pt x="25085" y="135729"/>
                  <a:pt x="-8269" y="136689"/>
                  <a:pt x="-4179" y="108569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EA70F3-1382-FD15-E48E-4F5A02074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978" y="2331704"/>
            <a:ext cx="5191850" cy="341042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21AB82-ED0C-6D6D-1C32-E84427113F1A}"/>
              </a:ext>
            </a:extLst>
          </p:cNvPr>
          <p:cNvSpPr/>
          <p:nvPr/>
        </p:nvSpPr>
        <p:spPr>
          <a:xfrm rot="4369744">
            <a:off x="9496777" y="4681583"/>
            <a:ext cx="376178" cy="218411"/>
          </a:xfrm>
          <a:custGeom>
            <a:avLst/>
            <a:gdLst>
              <a:gd name="connsiteX0" fmla="*/ -4179 w 152677"/>
              <a:gd name="connsiteY0" fmla="*/ 108569 h 142047"/>
              <a:gd name="connsiteX1" fmla="*/ 42639 w 152677"/>
              <a:gd name="connsiteY1" fmla="*/ 5805 h 142047"/>
              <a:gd name="connsiteX2" fmla="*/ 84810 w 152677"/>
              <a:gd name="connsiteY2" fmla="*/ 11361 h 142047"/>
              <a:gd name="connsiteX3" fmla="*/ 144351 w 152677"/>
              <a:gd name="connsiteY3" fmla="*/ 85983 h 142047"/>
              <a:gd name="connsiteX4" fmla="*/ 103026 w 152677"/>
              <a:gd name="connsiteY4" fmla="*/ 130776 h 142047"/>
              <a:gd name="connsiteX5" fmla="*/ 25085 w 152677"/>
              <a:gd name="connsiteY5" fmla="*/ 135729 h 142047"/>
              <a:gd name="connsiteX6" fmla="*/ -4179 w 152677"/>
              <a:gd name="connsiteY6" fmla="*/ 108569 h 14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77" h="142047">
                <a:moveTo>
                  <a:pt x="-4179" y="108569"/>
                </a:moveTo>
                <a:cubicBezTo>
                  <a:pt x="-4179" y="108569"/>
                  <a:pt x="14974" y="55694"/>
                  <a:pt x="42639" y="5805"/>
                </a:cubicBezTo>
                <a:cubicBezTo>
                  <a:pt x="42639" y="5805"/>
                  <a:pt x="54004" y="-23368"/>
                  <a:pt x="84810" y="11361"/>
                </a:cubicBezTo>
                <a:cubicBezTo>
                  <a:pt x="84810" y="11361"/>
                  <a:pt x="140923" y="69314"/>
                  <a:pt x="144351" y="85983"/>
                </a:cubicBezTo>
                <a:cubicBezTo>
                  <a:pt x="144351" y="85983"/>
                  <a:pt x="166691" y="125600"/>
                  <a:pt x="103026" y="130776"/>
                </a:cubicBezTo>
                <a:cubicBezTo>
                  <a:pt x="103026" y="130776"/>
                  <a:pt x="41471" y="138679"/>
                  <a:pt x="25085" y="135729"/>
                </a:cubicBezTo>
                <a:cubicBezTo>
                  <a:pt x="25085" y="135729"/>
                  <a:pt x="-8269" y="136689"/>
                  <a:pt x="-4179" y="108569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733029-0417-A3D8-39AE-CF925BDEB9AB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sto MT" panose="02040603050505030304" pitchFamily="18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E4DBC-34EB-EE28-6307-9FD2B24DB4B4}"/>
              </a:ext>
            </a:extLst>
          </p:cNvPr>
          <p:cNvSpPr txBox="1"/>
          <p:nvPr/>
        </p:nvSpPr>
        <p:spPr>
          <a:xfrm>
            <a:off x="10287000" y="6286500"/>
            <a:ext cx="5669297" cy="13280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Calisto MT" panose="02040603050505030304" pitchFamily="18" charset="0"/>
              </a:rPr>
              <a:t>Accessories</a:t>
            </a:r>
            <a:r>
              <a:rPr lang="en-US">
                <a:latin typeface="Calisto MT" panose="02040603050505030304" pitchFamily="18" charset="0"/>
              </a:rPr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Calisto MT" panose="02040603050505030304" pitchFamily="18" charset="0"/>
              </a:rPr>
              <a:t>Storage and networking </a:t>
            </a:r>
            <a:r>
              <a:rPr lang="en-US">
                <a:latin typeface="Calisto MT" panose="02040603050505030304" pitchFamily="18" charset="0"/>
              </a:rPr>
              <a:t>are undergoing slower growth compared to other segments</a:t>
            </a:r>
          </a:p>
        </p:txBody>
      </p:sp>
    </p:spTree>
    <p:extLst>
      <p:ext uri="{BB962C8B-B14F-4D97-AF65-F5344CB8AC3E}">
        <p14:creationId xmlns:p14="http://schemas.microsoft.com/office/powerpoint/2010/main" val="95637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13CAF-F496-8C33-F160-5B5574D40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84CE95-6084-94E9-0A23-73200F6CFAE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B299B58-FE4D-430A-D729-39A775B12C8B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F64C371-C4E3-A04D-16D6-43B4BD137F49}"/>
              </a:ext>
            </a:extLst>
          </p:cNvPr>
          <p:cNvSpPr/>
          <p:nvPr/>
        </p:nvSpPr>
        <p:spPr>
          <a:xfrm>
            <a:off x="827886" y="0"/>
            <a:ext cx="16385694" cy="91059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r>
              <a:rPr lang="en-US"/>
              <a:t>    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                                           </a:t>
            </a:r>
            <a:r>
              <a:rPr lang="en-US" sz="2800">
                <a:latin typeface="Calisto MT" panose="02040603050505030304" pitchFamily="18" charset="0"/>
              </a:rPr>
              <a:t>  Get the products that have the highest and lowest manufacturing </a:t>
            </a:r>
            <a:r>
              <a:rPr lang="en-US" sz="2800" err="1">
                <a:latin typeface="Calisto MT" panose="02040603050505030304" pitchFamily="18" charset="0"/>
              </a:rPr>
              <a:t>costs.The</a:t>
            </a:r>
            <a:r>
              <a:rPr lang="en-US" sz="2800">
                <a:latin typeface="Calisto MT" panose="02040603050505030304" pitchFamily="18" charset="0"/>
              </a:rPr>
              <a:t> final output </a:t>
            </a:r>
          </a:p>
          <a:p>
            <a:r>
              <a:rPr lang="en-US" sz="2800">
                <a:latin typeface="Calisto MT" panose="02040603050505030304" pitchFamily="18" charset="0"/>
              </a:rPr>
              <a:t>                            should contain these fields , </a:t>
            </a:r>
            <a:r>
              <a:rPr lang="en-US" sz="2800" err="1">
                <a:latin typeface="Calisto MT" panose="02040603050505030304" pitchFamily="18" charset="0"/>
              </a:rPr>
              <a:t>product_code</a:t>
            </a:r>
            <a:r>
              <a:rPr lang="en-US" sz="2800">
                <a:latin typeface="Calisto MT" panose="02040603050505030304" pitchFamily="18" charset="0"/>
              </a:rPr>
              <a:t>, product ,</a:t>
            </a:r>
            <a:r>
              <a:rPr lang="en-US" sz="2800" err="1">
                <a:latin typeface="Calisto MT" panose="02040603050505030304" pitchFamily="18" charset="0"/>
              </a:rPr>
              <a:t>manufacturing_cost</a:t>
            </a:r>
            <a:r>
              <a:rPr lang="en-US" sz="2800">
                <a:latin typeface="Calisto MT" panose="02040603050505030304" pitchFamily="18" charset="0"/>
              </a:rPr>
              <a:t>.</a:t>
            </a:r>
          </a:p>
          <a:p>
            <a:endParaRPr lang="en-US" sz="2800">
              <a:latin typeface="Calisto MT" panose="02040603050505030304" pitchFamily="18" charset="0"/>
            </a:endParaRPr>
          </a:p>
          <a:p>
            <a:endParaRPr lang="en-US" sz="2800">
              <a:latin typeface="Calisto MT" panose="02040603050505030304" pitchFamily="18" charset="0"/>
            </a:endParaRP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(</a:t>
            </a:r>
            <a:r>
              <a:rPr lang="en-US" sz="2000">
                <a:solidFill>
                  <a:srgbClr val="C00000"/>
                </a:solidFill>
                <a:latin typeface="Calisto MT" panose="02040603050505030304" pitchFamily="18" charset="0"/>
              </a:rPr>
              <a:t>select </a:t>
            </a:r>
          </a:p>
          <a:p>
            <a:r>
              <a:rPr lang="en-US" sz="20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</a:t>
            </a:r>
            <a:r>
              <a:rPr lang="en-US" sz="2000" err="1">
                <a:latin typeface="Calisto MT" panose="02040603050505030304" pitchFamily="18" charset="0"/>
              </a:rPr>
              <a:t>p.product_code</a:t>
            </a:r>
            <a:r>
              <a:rPr lang="en-US" sz="2000">
                <a:latin typeface="Calisto MT" panose="02040603050505030304" pitchFamily="18" charset="0"/>
              </a:rPr>
              <a:t>,</a:t>
            </a:r>
          </a:p>
          <a:p>
            <a:r>
              <a:rPr lang="en-US" sz="20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</a:t>
            </a:r>
            <a:r>
              <a:rPr lang="en-US" sz="2000" err="1">
                <a:latin typeface="Calisto MT" panose="02040603050505030304" pitchFamily="18" charset="0"/>
              </a:rPr>
              <a:t>p.product</a:t>
            </a:r>
            <a:r>
              <a:rPr lang="en-US" sz="2000">
                <a:latin typeface="Calisto MT" panose="02040603050505030304" pitchFamily="18" charset="0"/>
              </a:rPr>
              <a:t> ,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        </a:t>
            </a:r>
            <a:r>
              <a:rPr lang="en-US" sz="2000" err="1">
                <a:latin typeface="Calisto MT" panose="02040603050505030304" pitchFamily="18" charset="0"/>
              </a:rPr>
              <a:t>m.manufacturing_cost</a:t>
            </a:r>
            <a:endParaRPr lang="en-US" sz="2000">
              <a:latin typeface="Calisto MT" panose="02040603050505030304" pitchFamily="18" charset="0"/>
            </a:endParaRP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from </a:t>
            </a:r>
            <a:r>
              <a:rPr lang="en-US" sz="2000" err="1">
                <a:latin typeface="Calisto MT" panose="02040603050505030304" pitchFamily="18" charset="0"/>
              </a:rPr>
              <a:t>dim_product</a:t>
            </a:r>
            <a:r>
              <a:rPr lang="en-US" sz="2000">
                <a:latin typeface="Calisto MT" panose="02040603050505030304" pitchFamily="18" charset="0"/>
              </a:rPr>
              <a:t> p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join </a:t>
            </a:r>
            <a:r>
              <a:rPr lang="en-US" sz="2000" err="1">
                <a:latin typeface="Calisto MT" panose="02040603050505030304" pitchFamily="18" charset="0"/>
              </a:rPr>
              <a:t>fact_manufacturing_cost</a:t>
            </a:r>
            <a:r>
              <a:rPr lang="en-US" sz="2000">
                <a:latin typeface="Calisto MT" panose="02040603050505030304" pitchFamily="18" charset="0"/>
              </a:rPr>
              <a:t> m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       on </a:t>
            </a:r>
            <a:r>
              <a:rPr lang="en-US" sz="2000" err="1">
                <a:latin typeface="Calisto MT" panose="02040603050505030304" pitchFamily="18" charset="0"/>
              </a:rPr>
              <a:t>p.product_code</a:t>
            </a:r>
            <a:r>
              <a:rPr lang="en-US" sz="2000">
                <a:latin typeface="Calisto MT" panose="02040603050505030304" pitchFamily="18" charset="0"/>
              </a:rPr>
              <a:t> = </a:t>
            </a:r>
            <a:r>
              <a:rPr lang="en-US" sz="2000" err="1">
                <a:latin typeface="Calisto MT" panose="02040603050505030304" pitchFamily="18" charset="0"/>
              </a:rPr>
              <a:t>m.product_code</a:t>
            </a:r>
            <a:endParaRPr lang="en-US" sz="2000">
              <a:latin typeface="Calisto MT" panose="02040603050505030304" pitchFamily="18" charset="0"/>
            </a:endParaRP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order by </a:t>
            </a:r>
            <a:r>
              <a:rPr lang="en-US" sz="2000" err="1">
                <a:latin typeface="Calisto MT" panose="02040603050505030304" pitchFamily="18" charset="0"/>
              </a:rPr>
              <a:t>m.manufacturing_cost</a:t>
            </a:r>
            <a:r>
              <a:rPr lang="en-US" sz="2000">
                <a:latin typeface="Calisto MT" panose="02040603050505030304" pitchFamily="18" charset="0"/>
              </a:rPr>
              <a:t> desc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limit 1)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  union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(select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      </a:t>
            </a:r>
            <a:r>
              <a:rPr lang="en-US" sz="2000">
                <a:solidFill>
                  <a:srgbClr val="C00000"/>
                </a:solidFill>
                <a:latin typeface="Calisto MT" panose="02040603050505030304" pitchFamily="18" charset="0"/>
              </a:rPr>
              <a:t> </a:t>
            </a:r>
            <a:r>
              <a:rPr lang="en-US" sz="2000" err="1">
                <a:latin typeface="Calisto MT" panose="02040603050505030304" pitchFamily="18" charset="0"/>
              </a:rPr>
              <a:t>p.product_code</a:t>
            </a:r>
            <a:r>
              <a:rPr lang="en-US" sz="2000">
                <a:latin typeface="Calisto MT" panose="02040603050505030304" pitchFamily="18" charset="0"/>
              </a:rPr>
              <a:t>,</a:t>
            </a:r>
          </a:p>
          <a:p>
            <a:r>
              <a:rPr lang="en-US" sz="20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</a:t>
            </a:r>
            <a:r>
              <a:rPr lang="en-US" sz="2000" err="1">
                <a:latin typeface="Calisto MT" panose="02040603050505030304" pitchFamily="18" charset="0"/>
              </a:rPr>
              <a:t>p.product</a:t>
            </a:r>
            <a:r>
              <a:rPr lang="en-US" sz="2000">
                <a:latin typeface="Calisto MT" panose="02040603050505030304" pitchFamily="18" charset="0"/>
              </a:rPr>
              <a:t> ,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        </a:t>
            </a:r>
            <a:r>
              <a:rPr lang="en-US" sz="2000" err="1">
                <a:latin typeface="Calisto MT" panose="02040603050505030304" pitchFamily="18" charset="0"/>
              </a:rPr>
              <a:t>m.manufacturing_cost</a:t>
            </a:r>
            <a:endParaRPr lang="en-US" sz="2000">
              <a:latin typeface="Calisto MT" panose="02040603050505030304" pitchFamily="18" charset="0"/>
            </a:endParaRP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from </a:t>
            </a:r>
            <a:r>
              <a:rPr lang="en-US" sz="2000" err="1">
                <a:latin typeface="Calisto MT" panose="02040603050505030304" pitchFamily="18" charset="0"/>
              </a:rPr>
              <a:t>dim_product</a:t>
            </a:r>
            <a:r>
              <a:rPr lang="en-US" sz="2000">
                <a:latin typeface="Calisto MT" panose="02040603050505030304" pitchFamily="18" charset="0"/>
              </a:rPr>
              <a:t> p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join </a:t>
            </a:r>
            <a:r>
              <a:rPr lang="en-US" sz="2000" err="1">
                <a:latin typeface="Calisto MT" panose="02040603050505030304" pitchFamily="18" charset="0"/>
              </a:rPr>
              <a:t>fact_manufacturing_cost</a:t>
            </a:r>
            <a:r>
              <a:rPr lang="en-US" sz="2000">
                <a:latin typeface="Calisto MT" panose="02040603050505030304" pitchFamily="18" charset="0"/>
              </a:rPr>
              <a:t> m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       on </a:t>
            </a:r>
            <a:r>
              <a:rPr lang="en-US" sz="2000" err="1">
                <a:latin typeface="Calisto MT" panose="02040603050505030304" pitchFamily="18" charset="0"/>
              </a:rPr>
              <a:t>p.product_code</a:t>
            </a:r>
            <a:r>
              <a:rPr lang="en-US" sz="2000">
                <a:latin typeface="Calisto MT" panose="02040603050505030304" pitchFamily="18" charset="0"/>
              </a:rPr>
              <a:t> = </a:t>
            </a:r>
            <a:r>
              <a:rPr lang="en-US" sz="2000" err="1">
                <a:latin typeface="Calisto MT" panose="02040603050505030304" pitchFamily="18" charset="0"/>
              </a:rPr>
              <a:t>m.product_code</a:t>
            </a:r>
            <a:endParaRPr lang="en-US" sz="2000">
              <a:latin typeface="Calisto MT" panose="02040603050505030304" pitchFamily="18" charset="0"/>
            </a:endParaRP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order by </a:t>
            </a:r>
            <a:r>
              <a:rPr lang="en-US" sz="2000" err="1">
                <a:latin typeface="Calisto MT" panose="02040603050505030304" pitchFamily="18" charset="0"/>
              </a:rPr>
              <a:t>m.manufacturing_cost</a:t>
            </a:r>
            <a:r>
              <a:rPr lang="en-US" sz="2000">
                <a:latin typeface="Calisto MT" panose="02040603050505030304" pitchFamily="18" charset="0"/>
              </a:rPr>
              <a:t> desc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 limit 1)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         ;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    </a:t>
            </a:r>
          </a:p>
          <a:p>
            <a:r>
              <a:rPr lang="en-US" sz="2000">
                <a:latin typeface="Calisto MT" panose="02040603050505030304" pitchFamily="18" charset="0"/>
              </a:rPr>
              <a:t>                            </a:t>
            </a:r>
            <a:endParaRPr lang="en-IN" sz="20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113E7B7-5274-F6C5-F67A-9D05E71DF1B3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6814A66-1850-E8C7-A996-58CCD7284645}"/>
              </a:ext>
            </a:extLst>
          </p:cNvPr>
          <p:cNvSpPr/>
          <p:nvPr/>
        </p:nvSpPr>
        <p:spPr>
          <a:xfrm>
            <a:off x="16375770" y="4553796"/>
            <a:ext cx="1912230" cy="1179407"/>
          </a:xfrm>
          <a:custGeom>
            <a:avLst/>
            <a:gdLst/>
            <a:ahLst/>
            <a:cxnLst/>
            <a:rect l="l" t="t" r="r" b="b"/>
            <a:pathLst>
              <a:path w="1912230" h="1179407">
                <a:moveTo>
                  <a:pt x="0" y="0"/>
                </a:moveTo>
                <a:lnTo>
                  <a:pt x="1912230" y="0"/>
                </a:lnTo>
                <a:lnTo>
                  <a:pt x="1912230" y="1179408"/>
                </a:lnTo>
                <a:lnTo>
                  <a:pt x="0" y="1179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27380"/>
            </a:stretch>
          </a:blipFill>
        </p:spPr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CAC365-AA5E-11C8-7CC7-EAFC5609C87E}"/>
              </a:ext>
            </a:extLst>
          </p:cNvPr>
          <p:cNvSpPr/>
          <p:nvPr/>
        </p:nvSpPr>
        <p:spPr>
          <a:xfrm>
            <a:off x="1074420" y="746752"/>
            <a:ext cx="2019300" cy="838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– 5 .                    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0D3478D-E61D-FCCA-97EC-1B4E8EFC663B}"/>
              </a:ext>
            </a:extLst>
          </p:cNvPr>
          <p:cNvSpPr/>
          <p:nvPr/>
        </p:nvSpPr>
        <p:spPr>
          <a:xfrm>
            <a:off x="1074420" y="2476500"/>
            <a:ext cx="1891107" cy="6096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2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INPUT</a:t>
            </a:r>
            <a:endParaRPr lang="en-IN" sz="24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2992408-EC89-3468-2197-B0521E80CBA7}"/>
              </a:ext>
            </a:extLst>
          </p:cNvPr>
          <p:cNvCxnSpPr>
            <a:cxnSpLocks/>
          </p:cNvCxnSpPr>
          <p:nvPr/>
        </p:nvCxnSpPr>
        <p:spPr>
          <a:xfrm>
            <a:off x="1417320" y="3596438"/>
            <a:ext cx="1676400" cy="532292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31689-0E08-08EF-90AC-0247C4556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A33C69-B404-310D-EC68-BB00A3C6349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3D31DB-BDE1-B238-9EF1-6BC7EF2FFBA6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C0A2571-C8F9-82BB-6889-E1C17067A4E9}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3428EE7-FF27-1912-5275-3DF21B69009B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EBE220-ED46-D1C0-8EB5-74CA71358713}"/>
              </a:ext>
            </a:extLst>
          </p:cNvPr>
          <p:cNvSpPr/>
          <p:nvPr/>
        </p:nvSpPr>
        <p:spPr>
          <a:xfrm>
            <a:off x="1693342" y="1501285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C72A56B-A813-EF13-E23A-557E82D0A3A7}"/>
              </a:ext>
            </a:extLst>
          </p:cNvPr>
          <p:cNvCxnSpPr>
            <a:cxnSpLocks/>
          </p:cNvCxnSpPr>
          <p:nvPr/>
        </p:nvCxnSpPr>
        <p:spPr>
          <a:xfrm>
            <a:off x="3048000" y="2717119"/>
            <a:ext cx="1798609" cy="456459"/>
          </a:xfrm>
          <a:prstGeom prst="curvedConnector3">
            <a:avLst>
              <a:gd name="adj1" fmla="val 55931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FF99868C-1B1A-556D-5F8B-5F2E04086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2" y="3759220"/>
            <a:ext cx="5189220" cy="1018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A6674B-833B-C7DB-2848-EC67F04476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990903"/>
            <a:ext cx="6144387" cy="3201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A8DE3-8268-8814-07CD-8448EE0B3EB7}"/>
              </a:ext>
            </a:extLst>
          </p:cNvPr>
          <p:cNvSpPr txBox="1"/>
          <p:nvPr/>
        </p:nvSpPr>
        <p:spPr>
          <a:xfrm>
            <a:off x="10058400" y="5372100"/>
            <a:ext cx="6400800" cy="1631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sto MT" panose="02040603050505030304" pitchFamily="18" charset="0"/>
              </a:rPr>
              <a:t>The AQ Home Allin1 Gen2 (Variant: Plus 3) </a:t>
            </a:r>
          </a:p>
          <a:p>
            <a:r>
              <a:rPr lang="en-US" sz="2000" b="1">
                <a:latin typeface="Calisto MT" panose="02040603050505030304" pitchFamily="18" charset="0"/>
              </a:rPr>
              <a:t>     Personal desktop</a:t>
            </a:r>
            <a:r>
              <a:rPr lang="en-US" sz="2000">
                <a:latin typeface="Calisto MT" panose="02040603050505030304" pitchFamily="18" charset="0"/>
              </a:rPr>
              <a:t> has the highest  manufacturing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sto MT" panose="02040603050505030304" pitchFamily="18" charset="0"/>
              </a:rPr>
              <a:t>The AQ Master wired x1 </a:t>
            </a:r>
            <a:r>
              <a:rPr lang="en-US" sz="2000" err="1">
                <a:latin typeface="Calisto MT" panose="02040603050505030304" pitchFamily="18" charset="0"/>
              </a:rPr>
              <a:t>Ms</a:t>
            </a:r>
            <a:r>
              <a:rPr lang="en-US" sz="2000">
                <a:latin typeface="Calisto MT" panose="02040603050505030304" pitchFamily="18" charset="0"/>
              </a:rPr>
              <a:t> (Variant: Standard 1)</a:t>
            </a:r>
            <a:r>
              <a:rPr lang="en-US" sz="2000" b="1">
                <a:latin typeface="Calisto MT" panose="02040603050505030304" pitchFamily="18" charset="0"/>
              </a:rPr>
              <a:t> </a:t>
            </a:r>
          </a:p>
          <a:p>
            <a:r>
              <a:rPr lang="en-US" sz="2000" b="1">
                <a:latin typeface="Calisto MT" panose="02040603050505030304" pitchFamily="18" charset="0"/>
              </a:rPr>
              <a:t>    Mouse </a:t>
            </a:r>
            <a:r>
              <a:rPr lang="en-US" sz="2000">
                <a:latin typeface="Calisto MT" panose="02040603050505030304" pitchFamily="18" charset="0"/>
              </a:rPr>
              <a:t>incurs the lowest manufacturing cost.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89EEB45-C2B7-CFF2-EA47-7DB921CF5ECA}"/>
              </a:ext>
            </a:extLst>
          </p:cNvPr>
          <p:cNvSpPr/>
          <p:nvPr/>
        </p:nvSpPr>
        <p:spPr>
          <a:xfrm flipV="1">
            <a:off x="7162800" y="3904514"/>
            <a:ext cx="2321788" cy="72836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397CB6-3075-0CC3-01E8-45777640630C}"/>
              </a:ext>
            </a:extLst>
          </p:cNvPr>
          <p:cNvSpPr/>
          <p:nvPr/>
        </p:nvSpPr>
        <p:spPr>
          <a:xfrm rot="4369744">
            <a:off x="9477832" y="4311731"/>
            <a:ext cx="376178" cy="218411"/>
          </a:xfrm>
          <a:custGeom>
            <a:avLst/>
            <a:gdLst>
              <a:gd name="connsiteX0" fmla="*/ -4179 w 152677"/>
              <a:gd name="connsiteY0" fmla="*/ 108569 h 142047"/>
              <a:gd name="connsiteX1" fmla="*/ 42639 w 152677"/>
              <a:gd name="connsiteY1" fmla="*/ 5805 h 142047"/>
              <a:gd name="connsiteX2" fmla="*/ 84810 w 152677"/>
              <a:gd name="connsiteY2" fmla="*/ 11361 h 142047"/>
              <a:gd name="connsiteX3" fmla="*/ 144351 w 152677"/>
              <a:gd name="connsiteY3" fmla="*/ 85983 h 142047"/>
              <a:gd name="connsiteX4" fmla="*/ 103026 w 152677"/>
              <a:gd name="connsiteY4" fmla="*/ 130776 h 142047"/>
              <a:gd name="connsiteX5" fmla="*/ 25085 w 152677"/>
              <a:gd name="connsiteY5" fmla="*/ 135729 h 142047"/>
              <a:gd name="connsiteX6" fmla="*/ -4179 w 152677"/>
              <a:gd name="connsiteY6" fmla="*/ 108569 h 14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77" h="142047">
                <a:moveTo>
                  <a:pt x="-4179" y="108569"/>
                </a:moveTo>
                <a:cubicBezTo>
                  <a:pt x="-4179" y="108569"/>
                  <a:pt x="14974" y="55694"/>
                  <a:pt x="42639" y="5805"/>
                </a:cubicBezTo>
                <a:cubicBezTo>
                  <a:pt x="42639" y="5805"/>
                  <a:pt x="54004" y="-23368"/>
                  <a:pt x="84810" y="11361"/>
                </a:cubicBezTo>
                <a:cubicBezTo>
                  <a:pt x="84810" y="11361"/>
                  <a:pt x="140923" y="69314"/>
                  <a:pt x="144351" y="85983"/>
                </a:cubicBezTo>
                <a:cubicBezTo>
                  <a:pt x="144351" y="85983"/>
                  <a:pt x="166691" y="125600"/>
                  <a:pt x="103026" y="130776"/>
                </a:cubicBezTo>
                <a:cubicBezTo>
                  <a:pt x="103026" y="130776"/>
                  <a:pt x="41471" y="138679"/>
                  <a:pt x="25085" y="135729"/>
                </a:cubicBezTo>
                <a:cubicBezTo>
                  <a:pt x="25085" y="135729"/>
                  <a:pt x="-8269" y="136689"/>
                  <a:pt x="-4179" y="108569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6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CD18-4B9D-7E08-907E-74FCDCB8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BC2ACC-0FA8-06B9-75BF-B098A9820E4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8B45BEA-D257-1DDB-994B-08D3D7C69302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BD11B62-7C50-171A-16EF-3943D700F9B5}"/>
              </a:ext>
            </a:extLst>
          </p:cNvPr>
          <p:cNvSpPr/>
          <p:nvPr/>
        </p:nvSpPr>
        <p:spPr>
          <a:xfrm>
            <a:off x="1028700" y="-190500"/>
            <a:ext cx="16230600" cy="96012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                                                      </a:t>
            </a:r>
            <a:r>
              <a:rPr lang="en-US" sz="2400">
                <a:latin typeface="Calisto MT" panose="02040603050505030304" pitchFamily="18" charset="0"/>
              </a:rPr>
              <a:t>Generate a report which contain the top 5 customers who received an average high                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</a:t>
            </a:r>
            <a:r>
              <a:rPr lang="en-US" sz="2400" err="1">
                <a:latin typeface="Calisto MT" panose="02040603050505030304" pitchFamily="18" charset="0"/>
              </a:rPr>
              <a:t>pre_invoice_discount_pct</a:t>
            </a:r>
            <a:r>
              <a:rPr lang="en-US" sz="2400">
                <a:latin typeface="Calisto MT" panose="02040603050505030304" pitchFamily="18" charset="0"/>
              </a:rPr>
              <a:t> for the fiscal year 2021 and in the Indian market. The output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contains these fields, </a:t>
            </a:r>
            <a:r>
              <a:rPr lang="en-US" sz="2400" err="1">
                <a:latin typeface="Calisto MT" panose="02040603050505030304" pitchFamily="18" charset="0"/>
              </a:rPr>
              <a:t>customer_code,customer</a:t>
            </a:r>
            <a:r>
              <a:rPr lang="en-US" sz="2400">
                <a:latin typeface="Calisto MT" panose="02040603050505030304" pitchFamily="18" charset="0"/>
              </a:rPr>
              <a:t>, </a:t>
            </a:r>
            <a:r>
              <a:rPr lang="en-US" sz="2400" err="1">
                <a:latin typeface="Calisto MT" panose="02040603050505030304" pitchFamily="18" charset="0"/>
              </a:rPr>
              <a:t>average_discount_percentage</a:t>
            </a:r>
            <a:r>
              <a:rPr lang="en-US" sz="2400">
                <a:latin typeface="Calisto MT" panose="02040603050505030304" pitchFamily="18" charset="0"/>
              </a:rPr>
              <a:t>.</a:t>
            </a:r>
          </a:p>
          <a:p>
            <a:endParaRPr lang="en-US" sz="2400">
              <a:latin typeface="Calisto MT" panose="02040603050505030304" pitchFamily="18" charset="0"/>
            </a:endParaRPr>
          </a:p>
          <a:p>
            <a:endParaRPr lang="en-US" sz="2400">
              <a:latin typeface="Calisto MT" panose="02040603050505030304" pitchFamily="18" charset="0"/>
            </a:endParaRPr>
          </a:p>
          <a:p>
            <a:endParaRPr lang="en-US" sz="2400">
              <a:latin typeface="Calisto MT" panose="02040603050505030304" pitchFamily="18" charset="0"/>
            </a:endParaRP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with cte1 as(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 select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         * 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from </a:t>
            </a:r>
            <a:r>
              <a:rPr lang="en-US" sz="2400" err="1">
                <a:latin typeface="Calisto MT" panose="02040603050505030304" pitchFamily="18" charset="0"/>
              </a:rPr>
              <a:t>fact_pre_invoice_deductions</a:t>
            </a:r>
            <a:endParaRPr lang="en-US" sz="2400">
              <a:latin typeface="Calisto MT" panose="02040603050505030304" pitchFamily="18" charset="0"/>
            </a:endParaRP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join </a:t>
            </a:r>
            <a:r>
              <a:rPr lang="en-US" sz="2400" err="1">
                <a:latin typeface="Calisto MT" panose="02040603050505030304" pitchFamily="18" charset="0"/>
              </a:rPr>
              <a:t>dim_customer</a:t>
            </a:r>
            <a:r>
              <a:rPr lang="en-US" sz="2400">
                <a:latin typeface="Calisto MT" panose="02040603050505030304" pitchFamily="18" charset="0"/>
              </a:rPr>
              <a:t> c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   using(</a:t>
            </a:r>
            <a:r>
              <a:rPr lang="en-US" sz="2400" err="1">
                <a:latin typeface="Calisto MT" panose="02040603050505030304" pitchFamily="18" charset="0"/>
              </a:rPr>
              <a:t>customer_code</a:t>
            </a:r>
            <a:r>
              <a:rPr lang="en-US" sz="2400">
                <a:latin typeface="Calisto MT" panose="02040603050505030304" pitchFamily="18" charset="0"/>
              </a:rPr>
              <a:t>)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where </a:t>
            </a:r>
            <a:r>
              <a:rPr lang="en-US" sz="2400" err="1">
                <a:latin typeface="Calisto MT" panose="02040603050505030304" pitchFamily="18" charset="0"/>
              </a:rPr>
              <a:t>fiscal_year</a:t>
            </a:r>
            <a:r>
              <a:rPr lang="en-US" sz="2400">
                <a:latin typeface="Calisto MT" panose="02040603050505030304" pitchFamily="18" charset="0"/>
              </a:rPr>
              <a:t>  = 2021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and </a:t>
            </a:r>
            <a:r>
              <a:rPr lang="en-US" sz="2400" err="1">
                <a:latin typeface="Calisto MT" panose="02040603050505030304" pitchFamily="18" charset="0"/>
              </a:rPr>
              <a:t>c.market</a:t>
            </a:r>
            <a:r>
              <a:rPr lang="en-US" sz="2400">
                <a:latin typeface="Calisto MT" panose="02040603050505030304" pitchFamily="18" charset="0"/>
              </a:rPr>
              <a:t> =“</a:t>
            </a:r>
            <a:r>
              <a:rPr lang="en-US" sz="2400" err="1">
                <a:latin typeface="Calisto MT" panose="02040603050505030304" pitchFamily="18" charset="0"/>
              </a:rPr>
              <a:t>india</a:t>
            </a:r>
            <a:r>
              <a:rPr lang="en-US" sz="2400">
                <a:latin typeface="Calisto MT" panose="02040603050505030304" pitchFamily="18" charset="0"/>
              </a:rPr>
              <a:t>”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)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select 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</a:t>
            </a:r>
            <a:r>
              <a:rPr lang="en-US" sz="2400" err="1">
                <a:latin typeface="Calisto MT" panose="02040603050505030304" pitchFamily="18" charset="0"/>
              </a:rPr>
              <a:t>customer_code</a:t>
            </a:r>
            <a:r>
              <a:rPr lang="en-US" sz="2400">
                <a:latin typeface="Calisto MT" panose="02040603050505030304" pitchFamily="18" charset="0"/>
              </a:rPr>
              <a:t>,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customer,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</a:t>
            </a:r>
            <a:r>
              <a:rPr lang="en-US" sz="2400" err="1">
                <a:latin typeface="Calisto MT" panose="02040603050505030304" pitchFamily="18" charset="0"/>
              </a:rPr>
              <a:t>concat</a:t>
            </a:r>
            <a:r>
              <a:rPr lang="en-US" sz="2400">
                <a:latin typeface="Calisto MT" panose="02040603050505030304" pitchFamily="18" charset="0"/>
              </a:rPr>
              <a:t>(round(avg(</a:t>
            </a:r>
            <a:r>
              <a:rPr lang="en-US" sz="2400" err="1">
                <a:latin typeface="Calisto MT" panose="02040603050505030304" pitchFamily="18" charset="0"/>
              </a:rPr>
              <a:t>pre_invoice_discount_pct</a:t>
            </a:r>
            <a:r>
              <a:rPr lang="en-US" sz="2400">
                <a:latin typeface="Calisto MT" panose="02040603050505030304" pitchFamily="18" charset="0"/>
              </a:rPr>
              <a:t>)*100,2),”%”) as </a:t>
            </a:r>
            <a:r>
              <a:rPr lang="en-US" sz="2400" err="1">
                <a:latin typeface="Calisto MT" panose="02040603050505030304" pitchFamily="18" charset="0"/>
              </a:rPr>
              <a:t>avg_discount</a:t>
            </a:r>
            <a:r>
              <a:rPr lang="en-US" sz="2400">
                <a:latin typeface="Calisto MT" panose="02040603050505030304" pitchFamily="18" charset="0"/>
              </a:rPr>
              <a:t> –pct 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from cte1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group by </a:t>
            </a:r>
            <a:r>
              <a:rPr lang="en-US" sz="2400" err="1">
                <a:latin typeface="Calisto MT" panose="02040603050505030304" pitchFamily="18" charset="0"/>
              </a:rPr>
              <a:t>customer_code,customer</a:t>
            </a:r>
            <a:endParaRPr lang="en-US" sz="2400">
              <a:latin typeface="Calisto MT" panose="02040603050505030304" pitchFamily="18" charset="0"/>
            </a:endParaRP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order by avg(</a:t>
            </a:r>
            <a:r>
              <a:rPr lang="en-US" sz="2400" err="1">
                <a:latin typeface="Calisto MT" panose="02040603050505030304" pitchFamily="18" charset="0"/>
              </a:rPr>
              <a:t>pre_invoice_discount_pct</a:t>
            </a:r>
            <a:r>
              <a:rPr lang="en-US" sz="2400">
                <a:latin typeface="Calisto MT" panose="02040603050505030304" pitchFamily="18" charset="0"/>
              </a:rPr>
              <a:t>)*100  desc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limit 5 ;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</a:t>
            </a:r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62B3EF-B330-9952-7ADC-A69F00A5BDE6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173480-2A72-CB24-6976-A728DDF86CF9}"/>
              </a:ext>
            </a:extLst>
          </p:cNvPr>
          <p:cNvSpPr/>
          <p:nvPr/>
        </p:nvSpPr>
        <p:spPr>
          <a:xfrm>
            <a:off x="1447800" y="1013444"/>
            <a:ext cx="2019300" cy="838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– 6 .                   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4FFF9D-DFCE-8A04-CBC2-A4201CD96A56}"/>
              </a:ext>
            </a:extLst>
          </p:cNvPr>
          <p:cNvSpPr/>
          <p:nvPr/>
        </p:nvSpPr>
        <p:spPr>
          <a:xfrm>
            <a:off x="1447800" y="3049108"/>
            <a:ext cx="2019300" cy="6858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2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INPUT</a:t>
            </a:r>
            <a:endParaRPr lang="en-IN" sz="24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AFB7DB8-9BB5-5FC7-E530-C7F745CFCFF6}"/>
              </a:ext>
            </a:extLst>
          </p:cNvPr>
          <p:cNvCxnSpPr>
            <a:cxnSpLocks/>
          </p:cNvCxnSpPr>
          <p:nvPr/>
        </p:nvCxnSpPr>
        <p:spPr>
          <a:xfrm>
            <a:off x="2057400" y="4085982"/>
            <a:ext cx="1676400" cy="532292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491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1CFFF-3D48-D95A-0510-A263798D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12AFEB-5B6B-8197-9C19-A5F4216ED1A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A522C27-650F-CFAA-B0BB-1513C3FD1FB4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4719B3A-239B-81D2-5A15-B978E24677F5}"/>
              </a:ext>
            </a:extLst>
          </p:cNvPr>
          <p:cNvSpPr/>
          <p:nvPr/>
        </p:nvSpPr>
        <p:spPr>
          <a:xfrm>
            <a:off x="379298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F24930A-7BF2-C1DF-1B80-B9A93289BF10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E44063-F04F-8A4A-52F7-D666634956D7}"/>
              </a:ext>
            </a:extLst>
          </p:cNvPr>
          <p:cNvSpPr/>
          <p:nvPr/>
        </p:nvSpPr>
        <p:spPr>
          <a:xfrm>
            <a:off x="1693342" y="1501285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431F918-F9CD-0444-55D1-4C2603E36B30}"/>
              </a:ext>
            </a:extLst>
          </p:cNvPr>
          <p:cNvCxnSpPr>
            <a:cxnSpLocks/>
          </p:cNvCxnSpPr>
          <p:nvPr/>
        </p:nvCxnSpPr>
        <p:spPr>
          <a:xfrm>
            <a:off x="3048000" y="2717119"/>
            <a:ext cx="1798609" cy="456459"/>
          </a:xfrm>
          <a:prstGeom prst="curvedConnector3">
            <a:avLst>
              <a:gd name="adj1" fmla="val 55931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9CD76C4-A539-F05C-78BF-414FE82D39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81781"/>
            <a:ext cx="4881245" cy="1999842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3D63A0-654D-AB3F-EEA0-D86E42DA309E}"/>
              </a:ext>
            </a:extLst>
          </p:cNvPr>
          <p:cNvSpPr/>
          <p:nvPr/>
        </p:nvSpPr>
        <p:spPr>
          <a:xfrm flipV="1">
            <a:off x="7543800" y="4217518"/>
            <a:ext cx="2321788" cy="72836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263AE2-CF20-450F-F547-ECC256D27166}"/>
              </a:ext>
            </a:extLst>
          </p:cNvPr>
          <p:cNvSpPr/>
          <p:nvPr/>
        </p:nvSpPr>
        <p:spPr>
          <a:xfrm rot="4369744">
            <a:off x="9894187" y="4610403"/>
            <a:ext cx="376178" cy="218411"/>
          </a:xfrm>
          <a:custGeom>
            <a:avLst/>
            <a:gdLst>
              <a:gd name="connsiteX0" fmla="*/ -4179 w 152677"/>
              <a:gd name="connsiteY0" fmla="*/ 108569 h 142047"/>
              <a:gd name="connsiteX1" fmla="*/ 42639 w 152677"/>
              <a:gd name="connsiteY1" fmla="*/ 5805 h 142047"/>
              <a:gd name="connsiteX2" fmla="*/ 84810 w 152677"/>
              <a:gd name="connsiteY2" fmla="*/ 11361 h 142047"/>
              <a:gd name="connsiteX3" fmla="*/ 144351 w 152677"/>
              <a:gd name="connsiteY3" fmla="*/ 85983 h 142047"/>
              <a:gd name="connsiteX4" fmla="*/ 103026 w 152677"/>
              <a:gd name="connsiteY4" fmla="*/ 130776 h 142047"/>
              <a:gd name="connsiteX5" fmla="*/ 25085 w 152677"/>
              <a:gd name="connsiteY5" fmla="*/ 135729 h 142047"/>
              <a:gd name="connsiteX6" fmla="*/ -4179 w 152677"/>
              <a:gd name="connsiteY6" fmla="*/ 108569 h 14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77" h="142047">
                <a:moveTo>
                  <a:pt x="-4179" y="108569"/>
                </a:moveTo>
                <a:cubicBezTo>
                  <a:pt x="-4179" y="108569"/>
                  <a:pt x="14974" y="55694"/>
                  <a:pt x="42639" y="5805"/>
                </a:cubicBezTo>
                <a:cubicBezTo>
                  <a:pt x="42639" y="5805"/>
                  <a:pt x="54004" y="-23368"/>
                  <a:pt x="84810" y="11361"/>
                </a:cubicBezTo>
                <a:cubicBezTo>
                  <a:pt x="84810" y="11361"/>
                  <a:pt x="140923" y="69314"/>
                  <a:pt x="144351" y="85983"/>
                </a:cubicBezTo>
                <a:cubicBezTo>
                  <a:pt x="144351" y="85983"/>
                  <a:pt x="166691" y="125600"/>
                  <a:pt x="103026" y="130776"/>
                </a:cubicBezTo>
                <a:cubicBezTo>
                  <a:pt x="103026" y="130776"/>
                  <a:pt x="41471" y="138679"/>
                  <a:pt x="25085" y="135729"/>
                </a:cubicBezTo>
                <a:cubicBezTo>
                  <a:pt x="25085" y="135729"/>
                  <a:pt x="-8269" y="136689"/>
                  <a:pt x="-4179" y="108569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357A86-4147-3477-3FC2-F88442CC25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493252"/>
            <a:ext cx="4659852" cy="3619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2C44C4-3202-2E6F-7C0E-CB889B0B47AC}"/>
              </a:ext>
            </a:extLst>
          </p:cNvPr>
          <p:cNvSpPr txBox="1"/>
          <p:nvPr/>
        </p:nvSpPr>
        <p:spPr>
          <a:xfrm>
            <a:off x="10242143" y="6370318"/>
            <a:ext cx="5146669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>
                <a:latin typeface="Calisto MT" panose="02040603050505030304" pitchFamily="18" charset="0"/>
              </a:rPr>
              <a:t>Flipkart</a:t>
            </a:r>
            <a:r>
              <a:rPr lang="en-US" sz="2000">
                <a:latin typeface="Calisto MT" panose="02040603050505030304" pitchFamily="18" charset="0"/>
              </a:rPr>
              <a:t> received the </a:t>
            </a:r>
            <a:r>
              <a:rPr lang="en-US" sz="2000" b="1">
                <a:latin typeface="Calisto MT" panose="02040603050505030304" pitchFamily="18" charset="0"/>
              </a:rPr>
              <a:t>highest</a:t>
            </a:r>
            <a:r>
              <a:rPr lang="en-US" sz="2000">
                <a:latin typeface="Calisto MT" panose="02040603050505030304" pitchFamily="18" charset="0"/>
              </a:rPr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>
                <a:latin typeface="Calisto MT" panose="02040603050505030304" pitchFamily="18" charset="0"/>
              </a:rPr>
              <a:t>Amazon </a:t>
            </a:r>
            <a:r>
              <a:rPr lang="en-US" sz="2000">
                <a:latin typeface="Calisto MT" panose="02040603050505030304" pitchFamily="18" charset="0"/>
              </a:rPr>
              <a:t>received the </a:t>
            </a:r>
            <a:r>
              <a:rPr lang="en-US" sz="2000" b="1">
                <a:latin typeface="Calisto MT" panose="02040603050505030304" pitchFamily="18" charset="0"/>
              </a:rPr>
              <a:t>lowest</a:t>
            </a:r>
            <a:r>
              <a:rPr lang="en-US" sz="2000">
                <a:latin typeface="Calisto MT" panose="02040603050505030304" pitchFamily="18" charset="0"/>
              </a:rPr>
              <a:t> average pre-invoice discount.</a:t>
            </a:r>
          </a:p>
        </p:txBody>
      </p:sp>
    </p:spTree>
    <p:extLst>
      <p:ext uri="{BB962C8B-B14F-4D97-AF65-F5344CB8AC3E}">
        <p14:creationId xmlns:p14="http://schemas.microsoft.com/office/powerpoint/2010/main" val="10471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18049"/>
            <a:ext cx="16230600" cy="8622203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pPr algn="ctr"/>
            <a:endParaRPr lang="en-US" sz="8000">
              <a:latin typeface="Calisto MT" panose="02040603050505030304" pitchFamily="18" charset="0"/>
            </a:endParaRPr>
          </a:p>
          <a:p>
            <a:pPr algn="ctr"/>
            <a:r>
              <a:rPr lang="en-US" sz="8000" b="1">
                <a:latin typeface="Calisto MT" panose="02040603050505030304" pitchFamily="18" charset="0"/>
              </a:rPr>
              <a:t>Content</a:t>
            </a:r>
          </a:p>
          <a:p>
            <a:pPr lvl="8" algn="ctr"/>
            <a:r>
              <a:rPr lang="en-US" sz="3600">
                <a:latin typeface="Calisto MT" panose="02040603050505030304" pitchFamily="18" charset="0"/>
              </a:rPr>
              <a:t>  </a:t>
            </a:r>
          </a:p>
          <a:p>
            <a:pPr lvl="8" algn="ctr"/>
            <a:endParaRPr lang="en-US" sz="3600">
              <a:latin typeface="Calisto MT" panose="02040603050505030304" pitchFamily="18" charset="0"/>
            </a:endParaRPr>
          </a:p>
          <a:p>
            <a:pPr lvl="8" algn="ctr"/>
            <a:r>
              <a:rPr lang="en-US" sz="3600">
                <a:latin typeface="Calisto MT" panose="02040603050505030304" pitchFamily="18" charset="0"/>
              </a:rPr>
              <a:t>   1.  Company 	Overview </a:t>
            </a:r>
          </a:p>
          <a:p>
            <a:pPr lvl="8" algn="ctr"/>
            <a:r>
              <a:rPr lang="en-US" sz="3600" u="sng">
                <a:latin typeface="Calisto MT" panose="02040603050505030304" pitchFamily="18" charset="0"/>
              </a:rPr>
              <a:t>    </a:t>
            </a:r>
          </a:p>
          <a:p>
            <a:pPr marL="4400550" lvl="8" indent="-742950" algn="ctr">
              <a:buAutoNum type="arabicPeriod" startAt="2"/>
            </a:pPr>
            <a:r>
              <a:rPr lang="en-US" sz="3600">
                <a:latin typeface="Calisto MT" panose="02040603050505030304" pitchFamily="18" charset="0"/>
              </a:rPr>
              <a:t>Problem  Statement </a:t>
            </a:r>
          </a:p>
          <a:p>
            <a:pPr lvl="8" algn="ctr"/>
            <a:r>
              <a:rPr lang="en-US" sz="3600">
                <a:latin typeface="Calisto MT" panose="02040603050505030304" pitchFamily="18" charset="0"/>
              </a:rPr>
              <a:t> </a:t>
            </a:r>
          </a:p>
          <a:p>
            <a:pPr marL="4400550" lvl="8" indent="-742950" algn="ctr">
              <a:buAutoNum type="arabicPeriod" startAt="3"/>
            </a:pPr>
            <a:r>
              <a:rPr lang="en-US" sz="3600">
                <a:latin typeface="Calisto MT" panose="02040603050505030304" pitchFamily="18" charset="0"/>
              </a:rPr>
              <a:t>Datasets and model</a:t>
            </a:r>
          </a:p>
          <a:p>
            <a:pPr lvl="8" algn="ctr"/>
            <a:endParaRPr lang="en-US" sz="3200">
              <a:latin typeface="Calisto MT" panose="02040603050505030304" pitchFamily="18" charset="0"/>
            </a:endParaRPr>
          </a:p>
          <a:p>
            <a:pPr lvl="8" algn="ctr"/>
            <a:r>
              <a:rPr lang="en-US" sz="3200">
                <a:latin typeface="Calisto MT" panose="02040603050505030304" pitchFamily="18" charset="0"/>
              </a:rPr>
              <a:t>                      4.   Ad-hoc requests , output and insight</a:t>
            </a:r>
          </a:p>
          <a:p>
            <a:pPr lvl="8" algn="ctr"/>
            <a:endParaRPr lang="en-US" sz="3200">
              <a:latin typeface="Calisto MT" panose="02040603050505030304" pitchFamily="18" charset="0"/>
            </a:endParaRPr>
          </a:p>
          <a:p>
            <a:pPr lvl="8" algn="ctr"/>
            <a:r>
              <a:rPr lang="en-US" sz="3200">
                <a:latin typeface="Calisto MT" panose="02040603050505030304" pitchFamily="18" charset="0"/>
              </a:rPr>
              <a:t>5.         Recommendations</a:t>
            </a:r>
          </a:p>
          <a:p>
            <a:pPr lvl="8" algn="ctr"/>
            <a:endParaRPr lang="en-US" sz="3200">
              <a:latin typeface="Calisto MT" panose="02040603050505030304" pitchFamily="18" charset="0"/>
            </a:endParaRPr>
          </a:p>
          <a:p>
            <a:pPr marL="4400550" lvl="8" indent="-742950" algn="ctr">
              <a:buFont typeface="+mj-lt"/>
              <a:buAutoNum type="arabicPeriod"/>
            </a:pPr>
            <a:endParaRPr lang="en-US" sz="3200">
              <a:latin typeface="Calisto MT" panose="02040603050505030304" pitchFamily="18" charset="0"/>
            </a:endParaRPr>
          </a:p>
          <a:p>
            <a:pPr algn="ctr"/>
            <a:endParaRPr lang="en-IN" sz="3200">
              <a:latin typeface="Calisto MT" panose="0204060305050503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6180B8-51A9-71A9-0431-413C118B36E6}"/>
              </a:ext>
            </a:extLst>
          </p:cNvPr>
          <p:cNvCxnSpPr>
            <a:cxnSpLocks/>
          </p:cNvCxnSpPr>
          <p:nvPr/>
        </p:nvCxnSpPr>
        <p:spPr>
          <a:xfrm>
            <a:off x="9144000" y="4762500"/>
            <a:ext cx="5029200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91F491-8459-A242-7362-5190A3B4E7A4}"/>
              </a:ext>
            </a:extLst>
          </p:cNvPr>
          <p:cNvCxnSpPr>
            <a:cxnSpLocks/>
          </p:cNvCxnSpPr>
          <p:nvPr/>
        </p:nvCxnSpPr>
        <p:spPr>
          <a:xfrm>
            <a:off x="9144000" y="5829300"/>
            <a:ext cx="5029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0A755B-DDA1-5FF6-C8B0-FBEAE5F9E6C8}"/>
              </a:ext>
            </a:extLst>
          </p:cNvPr>
          <p:cNvCxnSpPr>
            <a:cxnSpLocks/>
          </p:cNvCxnSpPr>
          <p:nvPr/>
        </p:nvCxnSpPr>
        <p:spPr>
          <a:xfrm>
            <a:off x="9144000" y="6819900"/>
            <a:ext cx="5029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D6BF35-E09A-4417-410A-4254E85084BC}"/>
              </a:ext>
            </a:extLst>
          </p:cNvPr>
          <p:cNvCxnSpPr/>
          <p:nvPr/>
        </p:nvCxnSpPr>
        <p:spPr>
          <a:xfrm>
            <a:off x="9144000" y="7962900"/>
            <a:ext cx="5029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A022E92-4566-BE21-0437-FCA68DA1AD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2" y="353321"/>
            <a:ext cx="1750931" cy="1713411"/>
          </a:xfrm>
          <a:prstGeom prst="rect">
            <a:avLst/>
          </a:prstGeom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28C44BDE-641B-E7AE-D4F0-2B0E1F14126E}"/>
              </a:ext>
            </a:extLst>
          </p:cNvPr>
          <p:cNvSpPr/>
          <p:nvPr/>
        </p:nvSpPr>
        <p:spPr>
          <a:xfrm>
            <a:off x="2483482" y="3009900"/>
            <a:ext cx="3566550" cy="3975620"/>
          </a:xfrm>
          <a:custGeom>
            <a:avLst/>
            <a:gdLst/>
            <a:ahLst/>
            <a:cxnLst/>
            <a:rect l="l" t="t" r="r" b="b"/>
            <a:pathLst>
              <a:path w="7568314" h="6728919">
                <a:moveTo>
                  <a:pt x="0" y="0"/>
                </a:moveTo>
                <a:lnTo>
                  <a:pt x="7568314" y="0"/>
                </a:lnTo>
                <a:lnTo>
                  <a:pt x="7568314" y="6728918"/>
                </a:lnTo>
                <a:lnTo>
                  <a:pt x="0" y="6728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FEA73-7CC0-C539-5F9B-8BCF9131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4B9BA32-6FC4-10A0-3A61-7D60FF84425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0090462-06E9-818D-71A8-5DC276A447BB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11AE0BD-F6E6-2DEB-5B99-3631A75B8165}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US"/>
          </a:p>
          <a:p>
            <a:endParaRPr lang="en-IN"/>
          </a:p>
          <a:p>
            <a:r>
              <a:rPr lang="en-IN" sz="2400">
                <a:latin typeface="Calisto MT" panose="02040603050505030304" pitchFamily="18" charset="0"/>
              </a:rPr>
              <a:t> </a:t>
            </a:r>
            <a:r>
              <a:rPr lang="en-US" sz="2400"/>
              <a:t>                                Get the complete report of the Gross sales amount for the customer “</a:t>
            </a:r>
            <a:r>
              <a:rPr lang="en-US" sz="2400" err="1"/>
              <a:t>AtliQ</a:t>
            </a:r>
            <a:r>
              <a:rPr lang="en-US" sz="2400"/>
              <a:t> Exclusive” </a:t>
            </a:r>
            <a:r>
              <a:rPr lang="en-US" sz="2400">
                <a:latin typeface="Calisto MT" panose="02040603050505030304" pitchFamily="18" charset="0"/>
              </a:rPr>
              <a:t>for each month.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</a:t>
            </a:r>
            <a:r>
              <a:rPr lang="en-US" sz="2400"/>
              <a:t>This analysis helps to get an idea of low and high-performing months and take strategic decisions. The 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    final report contains these columns: Month, Year, Gross sales Amount. </a:t>
            </a:r>
          </a:p>
          <a:p>
            <a:endParaRPr lang="en-US" sz="2400">
              <a:latin typeface="Calisto MT" panose="02040603050505030304" pitchFamily="18" charset="0"/>
            </a:endParaRPr>
          </a:p>
          <a:p>
            <a:endParaRPr lang="en-US" sz="2400">
              <a:latin typeface="Calisto MT" panose="02040603050505030304" pitchFamily="18" charset="0"/>
            </a:endParaRPr>
          </a:p>
          <a:p>
            <a:endParaRPr lang="en-US" sz="2400">
              <a:latin typeface="Calisto MT" panose="02040603050505030304" pitchFamily="18" charset="0"/>
            </a:endParaRPr>
          </a:p>
          <a:p>
            <a:endParaRPr lang="en-US" sz="2400">
              <a:latin typeface="Calisto MT" panose="02040603050505030304" pitchFamily="18" charset="0"/>
            </a:endParaRPr>
          </a:p>
          <a:p>
            <a:endParaRPr lang="en-US" sz="2400">
              <a:latin typeface="Calisto MT" panose="02040603050505030304" pitchFamily="18" charset="0"/>
            </a:endParaRPr>
          </a:p>
          <a:p>
            <a:r>
              <a:rPr lang="en-US" sz="2400">
                <a:latin typeface="Calisto MT" panose="02040603050505030304" pitchFamily="18" charset="0"/>
              </a:rPr>
              <a:t>   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Select</a:t>
            </a:r>
            <a:br>
              <a:rPr lang="en-IN" sz="2400"/>
            </a:br>
            <a:r>
              <a:rPr lang="en-IN" sz="2400"/>
              <a:t>                                                                                  </a:t>
            </a:r>
            <a:r>
              <a:rPr lang="en-IN" sz="2400" err="1">
                <a:solidFill>
                  <a:srgbClr val="C00000"/>
                </a:solidFill>
              </a:rPr>
              <a:t>monthname</a:t>
            </a:r>
            <a:r>
              <a:rPr lang="en-IN" sz="2400"/>
              <a:t>(</a:t>
            </a:r>
            <a:r>
              <a:rPr lang="en-IN" sz="2400" err="1"/>
              <a:t>s.date</a:t>
            </a:r>
            <a:r>
              <a:rPr lang="en-IN" sz="2400"/>
              <a:t>) as Month ,</a:t>
            </a:r>
            <a:br>
              <a:rPr lang="en-IN" sz="2400"/>
            </a:br>
            <a:r>
              <a:rPr lang="en-IN" sz="2400"/>
              <a:t>                                                                                   </a:t>
            </a:r>
            <a:r>
              <a:rPr lang="en-IN" sz="2400" err="1"/>
              <a:t>s.fiscal_year</a:t>
            </a:r>
            <a:r>
              <a:rPr lang="en-IN" sz="2400"/>
              <a:t> as Year,</a:t>
            </a:r>
            <a:br>
              <a:rPr lang="en-IN" sz="2400"/>
            </a:br>
            <a:r>
              <a:rPr lang="en-IN" sz="2400"/>
              <a:t>                      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sum</a:t>
            </a:r>
            <a:r>
              <a:rPr lang="en-IN" sz="2400"/>
              <a:t>(</a:t>
            </a:r>
            <a:r>
              <a:rPr lang="en-IN" sz="2400" err="1"/>
              <a:t>sold_quantity</a:t>
            </a:r>
            <a:r>
              <a:rPr lang="en-IN" sz="2400"/>
              <a:t>*</a:t>
            </a:r>
            <a:r>
              <a:rPr lang="en-IN" sz="2400" err="1"/>
              <a:t>gross_price</a:t>
            </a:r>
            <a:r>
              <a:rPr lang="en-IN" sz="2400"/>
              <a:t>) </a:t>
            </a:r>
            <a:r>
              <a:rPr lang="en-IN" sz="2400">
                <a:solidFill>
                  <a:srgbClr val="C00000"/>
                </a:solidFill>
              </a:rPr>
              <a:t>as</a:t>
            </a:r>
            <a:r>
              <a:rPr lang="en-IN" sz="2400"/>
              <a:t> </a:t>
            </a:r>
            <a:r>
              <a:rPr lang="en-IN" sz="2400" err="1"/>
              <a:t>Gross_sales</a:t>
            </a:r>
            <a:br>
              <a:rPr lang="en-IN" sz="2400"/>
            </a:br>
            <a:r>
              <a:rPr lang="en-IN" sz="2400"/>
              <a:t>                                   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from </a:t>
            </a:r>
            <a:r>
              <a:rPr lang="en-IN" sz="2400" err="1"/>
              <a:t>fact_sales_monthly</a:t>
            </a:r>
            <a:r>
              <a:rPr lang="en-IN" sz="2400"/>
              <a:t> s</a:t>
            </a:r>
            <a:br>
              <a:rPr lang="en-IN" sz="2400"/>
            </a:br>
            <a:r>
              <a:rPr lang="en-IN" sz="2400">
                <a:solidFill>
                  <a:srgbClr val="92D050"/>
                </a:solidFill>
              </a:rPr>
              <a:t>                      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join</a:t>
            </a:r>
            <a:r>
              <a:rPr lang="en-IN" sz="2400"/>
              <a:t> </a:t>
            </a:r>
            <a:r>
              <a:rPr lang="en-IN" sz="2400" err="1"/>
              <a:t>fact_gross_price</a:t>
            </a:r>
            <a:r>
              <a:rPr lang="en-IN" sz="2400"/>
              <a:t> g</a:t>
            </a:r>
            <a:br>
              <a:rPr lang="en-IN" sz="2400"/>
            </a:br>
            <a:r>
              <a:rPr lang="en-IN" sz="2400"/>
              <a:t>                                  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 on </a:t>
            </a:r>
            <a:r>
              <a:rPr lang="en-IN" sz="2400" err="1"/>
              <a:t>s.product_code</a:t>
            </a:r>
            <a:r>
              <a:rPr lang="en-IN" sz="2400"/>
              <a:t> = </a:t>
            </a:r>
            <a:r>
              <a:rPr lang="en-IN" sz="2400" err="1"/>
              <a:t>g.product_code</a:t>
            </a:r>
            <a:br>
              <a:rPr lang="en-IN" sz="2400"/>
            </a:br>
            <a:r>
              <a:rPr lang="en-IN" sz="2400">
                <a:solidFill>
                  <a:srgbClr val="C00000"/>
                </a:solidFill>
              </a:rPr>
              <a:t>                                                                                join </a:t>
            </a:r>
            <a:r>
              <a:rPr lang="en-IN" sz="2400" err="1"/>
              <a:t>dim_customer</a:t>
            </a:r>
            <a:r>
              <a:rPr lang="en-IN" sz="2400"/>
              <a:t> c</a:t>
            </a:r>
            <a:br>
              <a:rPr lang="en-IN" sz="2400"/>
            </a:br>
            <a:r>
              <a:rPr lang="en-IN" sz="2400"/>
              <a:t>                                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 on </a:t>
            </a:r>
            <a:r>
              <a:rPr lang="en-IN" sz="2400" err="1"/>
              <a:t>s.customer_code</a:t>
            </a:r>
            <a:r>
              <a:rPr lang="en-IN" sz="2400"/>
              <a:t> = </a:t>
            </a:r>
            <a:r>
              <a:rPr lang="en-IN" sz="2400" err="1"/>
              <a:t>c.customer_code</a:t>
            </a:r>
            <a:br>
              <a:rPr lang="en-IN" sz="2400"/>
            </a:br>
            <a:r>
              <a:rPr lang="en-IN" sz="2400">
                <a:solidFill>
                  <a:srgbClr val="C00000"/>
                </a:solidFill>
              </a:rPr>
              <a:t>                                                                                 where </a:t>
            </a:r>
            <a:r>
              <a:rPr lang="en-IN" sz="2400"/>
              <a:t>customer = "</a:t>
            </a:r>
            <a:r>
              <a:rPr lang="en-IN" sz="2400" err="1"/>
              <a:t>AtliQ</a:t>
            </a:r>
            <a:r>
              <a:rPr lang="en-IN" sz="2400"/>
              <a:t> Exclusive“</a:t>
            </a:r>
            <a:br>
              <a:rPr lang="en-IN" sz="2400"/>
            </a:br>
            <a:r>
              <a:rPr lang="en-IN" sz="2400"/>
              <a:t>                                                                                 </a:t>
            </a:r>
            <a:r>
              <a:rPr lang="en-IN" sz="2400">
                <a:solidFill>
                  <a:srgbClr val="C00000"/>
                </a:solidFill>
              </a:rPr>
              <a:t>group by </a:t>
            </a:r>
            <a:r>
              <a:rPr lang="en-IN" sz="2400" err="1"/>
              <a:t>month,year</a:t>
            </a:r>
            <a:br>
              <a:rPr lang="en-IN" sz="2400"/>
            </a:br>
            <a:r>
              <a:rPr lang="en-IN" sz="2400">
                <a:solidFill>
                  <a:srgbClr val="C00000"/>
                </a:solidFill>
              </a:rPr>
              <a:t>                                                                                 order by</a:t>
            </a:r>
            <a:r>
              <a:rPr lang="en-IN" sz="2400">
                <a:solidFill>
                  <a:srgbClr val="92D050"/>
                </a:solidFill>
              </a:rPr>
              <a:t> </a:t>
            </a:r>
            <a:r>
              <a:rPr lang="en-IN" sz="2400"/>
              <a:t>year </a:t>
            </a:r>
            <a:r>
              <a:rPr lang="en-IN" sz="2400" err="1">
                <a:solidFill>
                  <a:srgbClr val="C00000"/>
                </a:solidFill>
              </a:rPr>
              <a:t>asc</a:t>
            </a:r>
            <a:r>
              <a:rPr lang="en-IN" sz="2400">
                <a:solidFill>
                  <a:srgbClr val="C00000"/>
                </a:solidFill>
              </a:rPr>
              <a:t> </a:t>
            </a:r>
            <a:br>
              <a:rPr lang="en-IN" sz="2400"/>
            </a:br>
            <a:r>
              <a:rPr lang="en-IN" sz="2400"/>
              <a:t>;</a:t>
            </a:r>
          </a:p>
          <a:p>
            <a:r>
              <a:rPr lang="en-US" sz="2400">
                <a:latin typeface="Calisto MT" panose="02040603050505030304" pitchFamily="18" charset="0"/>
              </a:rPr>
              <a:t>                         </a:t>
            </a:r>
            <a:r>
              <a:rPr lang="en-US" sz="2400"/>
              <a:t>.</a:t>
            </a:r>
            <a:endParaRPr lang="en-IN" sz="2400">
              <a:latin typeface="Calisto MT" panose="02040603050505030304" pitchFamily="18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28A9212-5F21-9EFB-38A7-871921C4E842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D68D73-C43E-3BA9-782A-E51B11D87A84}"/>
              </a:ext>
            </a:extLst>
          </p:cNvPr>
          <p:cNvSpPr/>
          <p:nvPr/>
        </p:nvSpPr>
        <p:spPr>
          <a:xfrm>
            <a:off x="1043940" y="1438698"/>
            <a:ext cx="2019300" cy="838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– 7 .                   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1E01D-1DE6-061D-F20D-002A3D7F051F}"/>
              </a:ext>
            </a:extLst>
          </p:cNvPr>
          <p:cNvSpPr/>
          <p:nvPr/>
        </p:nvSpPr>
        <p:spPr>
          <a:xfrm>
            <a:off x="1074420" y="3220296"/>
            <a:ext cx="1891107" cy="6096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2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INPUT</a:t>
            </a:r>
            <a:endParaRPr lang="en-IN" sz="24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81D6AB9-E706-9C99-9039-8E503B6A2359}"/>
              </a:ext>
            </a:extLst>
          </p:cNvPr>
          <p:cNvCxnSpPr>
            <a:cxnSpLocks/>
          </p:cNvCxnSpPr>
          <p:nvPr/>
        </p:nvCxnSpPr>
        <p:spPr>
          <a:xfrm>
            <a:off x="2819400" y="4303444"/>
            <a:ext cx="1676400" cy="532292"/>
          </a:xfrm>
          <a:prstGeom prst="curvedConnector3">
            <a:avLst>
              <a:gd name="adj1" fmla="val 56364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34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27C9B-8E59-A974-7460-2E838589B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B54B5F-7815-E5D7-0428-8445F487E8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DA9CCB-F7E5-9159-9AA1-129F382383FD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DFC9B92-45EC-E109-3F74-9AC914DE70B3}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80F43E-96FA-6D79-2932-4D49CD205788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9BB55-93AE-7AC4-5314-E7CFFCBBD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66" y="2716245"/>
            <a:ext cx="2688895" cy="528371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E43FAF-764C-2ECE-C365-4C70E11DA38B}"/>
              </a:ext>
            </a:extLst>
          </p:cNvPr>
          <p:cNvSpPr/>
          <p:nvPr/>
        </p:nvSpPr>
        <p:spPr>
          <a:xfrm>
            <a:off x="1295400" y="1257738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6272A0A-560F-31E4-CD4C-FBF87A73EA1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33649" y="2183952"/>
            <a:ext cx="1264262" cy="368747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A1F54C-B861-14A1-A1A0-F44DA44FB6E1}"/>
              </a:ext>
            </a:extLst>
          </p:cNvPr>
          <p:cNvSpPr/>
          <p:nvPr/>
        </p:nvSpPr>
        <p:spPr>
          <a:xfrm flipV="1">
            <a:off x="4222538" y="4013710"/>
            <a:ext cx="2321788" cy="72836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785A71B-718E-2666-19B4-6362D350FA1E}"/>
              </a:ext>
            </a:extLst>
          </p:cNvPr>
          <p:cNvSpPr/>
          <p:nvPr/>
        </p:nvSpPr>
        <p:spPr>
          <a:xfrm rot="4369744">
            <a:off x="6567396" y="4369587"/>
            <a:ext cx="349160" cy="305852"/>
          </a:xfrm>
          <a:custGeom>
            <a:avLst/>
            <a:gdLst>
              <a:gd name="connsiteX0" fmla="*/ -4179 w 152677"/>
              <a:gd name="connsiteY0" fmla="*/ 108569 h 142047"/>
              <a:gd name="connsiteX1" fmla="*/ 42639 w 152677"/>
              <a:gd name="connsiteY1" fmla="*/ 5805 h 142047"/>
              <a:gd name="connsiteX2" fmla="*/ 84810 w 152677"/>
              <a:gd name="connsiteY2" fmla="*/ 11361 h 142047"/>
              <a:gd name="connsiteX3" fmla="*/ 144351 w 152677"/>
              <a:gd name="connsiteY3" fmla="*/ 85983 h 142047"/>
              <a:gd name="connsiteX4" fmla="*/ 103026 w 152677"/>
              <a:gd name="connsiteY4" fmla="*/ 130776 h 142047"/>
              <a:gd name="connsiteX5" fmla="*/ 25085 w 152677"/>
              <a:gd name="connsiteY5" fmla="*/ 135729 h 142047"/>
              <a:gd name="connsiteX6" fmla="*/ -4179 w 152677"/>
              <a:gd name="connsiteY6" fmla="*/ 108569 h 14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77" h="142047">
                <a:moveTo>
                  <a:pt x="-4179" y="108569"/>
                </a:moveTo>
                <a:cubicBezTo>
                  <a:pt x="-4179" y="108569"/>
                  <a:pt x="14974" y="55694"/>
                  <a:pt x="42639" y="5805"/>
                </a:cubicBezTo>
                <a:cubicBezTo>
                  <a:pt x="42639" y="5805"/>
                  <a:pt x="54004" y="-23368"/>
                  <a:pt x="84810" y="11361"/>
                </a:cubicBezTo>
                <a:cubicBezTo>
                  <a:pt x="84810" y="11361"/>
                  <a:pt x="140923" y="69314"/>
                  <a:pt x="144351" y="85983"/>
                </a:cubicBezTo>
                <a:cubicBezTo>
                  <a:pt x="144351" y="85983"/>
                  <a:pt x="166691" y="125600"/>
                  <a:pt x="103026" y="130776"/>
                </a:cubicBezTo>
                <a:cubicBezTo>
                  <a:pt x="103026" y="130776"/>
                  <a:pt x="41471" y="138679"/>
                  <a:pt x="25085" y="135729"/>
                </a:cubicBezTo>
                <a:cubicBezTo>
                  <a:pt x="25085" y="135729"/>
                  <a:pt x="-8269" y="136689"/>
                  <a:pt x="-4179" y="108569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CC9B3-9D38-3945-24C6-95C28A4C6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35" y="1522815"/>
            <a:ext cx="9907451" cy="4409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BBFF3-EAC0-B2B9-8C37-74EAA6D8D28E}"/>
              </a:ext>
            </a:extLst>
          </p:cNvPr>
          <p:cNvSpPr txBox="1"/>
          <p:nvPr/>
        </p:nvSpPr>
        <p:spPr>
          <a:xfrm>
            <a:off x="7104151" y="6046203"/>
            <a:ext cx="9907451" cy="3170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1. March, April, May recorded the lowest sales in 2020, likely due to the COVID-19 pandemic. Sales began to recover after June 2020.</a:t>
            </a:r>
          </a:p>
          <a:p>
            <a:endParaRPr lang="en-US" sz="2000"/>
          </a:p>
          <a:p>
            <a:r>
              <a:rPr lang="en-US" sz="2000"/>
              <a:t>2. November generated the highest sales for 2020, with around 15.23 million.</a:t>
            </a:r>
          </a:p>
          <a:p>
            <a:endParaRPr lang="en-US" sz="2000"/>
          </a:p>
          <a:p>
            <a:r>
              <a:rPr lang="en-US" sz="2000"/>
              <a:t>3. Sales figures in 2021 show significant growth compared to 2020.</a:t>
            </a:r>
          </a:p>
          <a:p>
            <a:endParaRPr lang="en-US" sz="2000"/>
          </a:p>
          <a:p>
            <a:r>
              <a:rPr lang="en-US" sz="2000"/>
              <a:t>4. In 2021, the lowest sales were in August, accounting for 11.32 million, while the highest sales were in November, reaching 32.25 million.</a:t>
            </a:r>
            <a:endParaRPr lang="en-IN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772C2-ED88-40B9-4B17-0019F9E5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40992B-E660-7214-C5C5-C9B79B29D47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                                                                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0C7DD2A-D5DD-DA85-4052-D91352DA40EE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D67F402-4DDF-72FD-3223-F5001C9A8176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2173"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DEB20-DFC7-FD00-8DE8-369277EDC378}"/>
              </a:ext>
            </a:extLst>
          </p:cNvPr>
          <p:cNvSpPr txBox="1"/>
          <p:nvPr/>
        </p:nvSpPr>
        <p:spPr>
          <a:xfrm>
            <a:off x="3657600" y="1562100"/>
            <a:ext cx="12725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Calisto MT" panose="02040603050505030304" pitchFamily="18" charset="0"/>
              </a:rPr>
              <a:t>In which quarter of 2020, got the maximum </a:t>
            </a:r>
            <a:r>
              <a:rPr lang="en-US" sz="2400" err="1">
                <a:latin typeface="Calisto MT" panose="02040603050505030304" pitchFamily="18" charset="0"/>
              </a:rPr>
              <a:t>total_sold_quantity</a:t>
            </a:r>
            <a:r>
              <a:rPr lang="en-US" sz="2400">
                <a:latin typeface="Calisto MT" panose="02040603050505030304" pitchFamily="18" charset="0"/>
              </a:rPr>
              <a:t>? The final output contains these fields sorted by the </a:t>
            </a:r>
            <a:r>
              <a:rPr lang="en-US" sz="2400" err="1">
                <a:latin typeface="Calisto MT" panose="02040603050505030304" pitchFamily="18" charset="0"/>
              </a:rPr>
              <a:t>total_sold_quantity</a:t>
            </a:r>
            <a:r>
              <a:rPr lang="en-US" sz="2400">
                <a:latin typeface="Calisto MT" panose="02040603050505030304" pitchFamily="18" charset="0"/>
              </a:rPr>
              <a:t> , Quarter, </a:t>
            </a:r>
            <a:r>
              <a:rPr lang="en-US" sz="2400" err="1">
                <a:latin typeface="Calisto MT" panose="02040603050505030304" pitchFamily="18" charset="0"/>
              </a:rPr>
              <a:t>total_sold_quantity</a:t>
            </a:r>
            <a:endParaRPr lang="en-US" sz="2400">
              <a:latin typeface="Calisto MT" panose="02040603050505030304" pitchFamily="18" charset="0"/>
            </a:endParaRPr>
          </a:p>
          <a:p>
            <a:endParaRPr lang="en-US" sz="2400">
              <a:latin typeface="Calisto MT" panose="02040603050505030304" pitchFamily="18" charset="0"/>
            </a:endParaRPr>
          </a:p>
          <a:p>
            <a:endParaRPr lang="en-IN" sz="2400">
              <a:latin typeface="Calisto MT" panose="0204060305050503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4E30A7-A677-C0CC-CB94-D93216AC39FE}"/>
              </a:ext>
            </a:extLst>
          </p:cNvPr>
          <p:cNvSpPr/>
          <p:nvPr/>
        </p:nvSpPr>
        <p:spPr>
          <a:xfrm>
            <a:off x="1043940" y="1438698"/>
            <a:ext cx="2019300" cy="838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– 8 .                     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5A033C19-9FFB-448D-86B6-FA2EF95D98BF}"/>
              </a:ext>
            </a:extLst>
          </p:cNvPr>
          <p:cNvSpPr/>
          <p:nvPr/>
        </p:nvSpPr>
        <p:spPr>
          <a:xfrm>
            <a:off x="891548" y="102108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611" b="-48611"/>
            </a:stretch>
          </a:blipFill>
        </p:spPr>
        <p:txBody>
          <a:bodyPr/>
          <a:lstStyle/>
          <a:p>
            <a:endParaRPr lang="en-US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select  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     case 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     when month </a:t>
            </a:r>
            <a:r>
              <a:rPr lang="en-IN" sz="2400">
                <a:latin typeface="Calisto MT" panose="02040603050505030304" pitchFamily="18" charset="0"/>
              </a:rPr>
              <a:t>(date) in (9,10,11)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then</a:t>
            </a:r>
            <a:r>
              <a:rPr lang="en-IN" sz="2400">
                <a:latin typeface="Calisto MT" panose="02040603050505030304" pitchFamily="18" charset="0"/>
              </a:rPr>
              <a:t> “Q1”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when month</a:t>
            </a:r>
            <a:r>
              <a:rPr lang="en-IN" sz="2400">
                <a:latin typeface="Calisto MT" panose="02040603050505030304" pitchFamily="18" charset="0"/>
              </a:rPr>
              <a:t> (date) in (12,1,2)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then</a:t>
            </a:r>
            <a:r>
              <a:rPr lang="en-IN" sz="2400">
                <a:latin typeface="Calisto MT" panose="02040603050505030304" pitchFamily="18" charset="0"/>
              </a:rPr>
              <a:t> “Q2”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when month </a:t>
            </a:r>
            <a:r>
              <a:rPr lang="en-IN" sz="2400">
                <a:latin typeface="Calisto MT" panose="02040603050505030304" pitchFamily="18" charset="0"/>
              </a:rPr>
              <a:t>(date) in (3,4,5)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then</a:t>
            </a:r>
            <a:r>
              <a:rPr lang="en-IN" sz="2400">
                <a:latin typeface="Calisto MT" panose="02040603050505030304" pitchFamily="18" charset="0"/>
              </a:rPr>
              <a:t> “Q3”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     when month </a:t>
            </a:r>
            <a:r>
              <a:rPr lang="en-IN" sz="2400">
                <a:latin typeface="Calisto MT" panose="02040603050505030304" pitchFamily="18" charset="0"/>
              </a:rPr>
              <a:t>(date) in (6,7,8)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then </a:t>
            </a:r>
            <a:r>
              <a:rPr lang="en-IN" sz="2400">
                <a:latin typeface="Calisto MT" panose="02040603050505030304" pitchFamily="18" charset="0"/>
              </a:rPr>
              <a:t>“Q4”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end</a:t>
            </a:r>
            <a:r>
              <a:rPr lang="en-IN" sz="2400">
                <a:latin typeface="Calisto MT" panose="02040603050505030304" pitchFamily="18" charset="0"/>
              </a:rPr>
              <a:t> )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as </a:t>
            </a:r>
            <a:r>
              <a:rPr lang="en-IN" sz="2400">
                <a:latin typeface="Calisto MT" panose="02040603050505030304" pitchFamily="18" charset="0"/>
              </a:rPr>
              <a:t>Quarter,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sum</a:t>
            </a:r>
            <a:r>
              <a:rPr lang="en-IN" sz="2400">
                <a:latin typeface="Calisto MT" panose="02040603050505030304" pitchFamily="18" charset="0"/>
              </a:rPr>
              <a:t>(</a:t>
            </a:r>
            <a:r>
              <a:rPr lang="en-IN" sz="2400" err="1">
                <a:latin typeface="Calisto MT" panose="02040603050505030304" pitchFamily="18" charset="0"/>
              </a:rPr>
              <a:t>sold_quantity</a:t>
            </a:r>
            <a:r>
              <a:rPr lang="en-IN" sz="2400">
                <a:latin typeface="Calisto MT" panose="02040603050505030304" pitchFamily="18" charset="0"/>
              </a:rPr>
              <a:t>)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as </a:t>
            </a:r>
            <a:r>
              <a:rPr lang="en-IN" sz="2400" err="1">
                <a:latin typeface="Calisto MT" panose="02040603050505030304" pitchFamily="18" charset="0"/>
              </a:rPr>
              <a:t>total_Sold_qty</a:t>
            </a:r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from </a:t>
            </a:r>
            <a:r>
              <a:rPr lang="en-IN" sz="2400" err="1">
                <a:latin typeface="Calisto MT" panose="02040603050505030304" pitchFamily="18" charset="0"/>
              </a:rPr>
              <a:t>fact_sales_monthly</a:t>
            </a:r>
            <a:r>
              <a:rPr lang="en-IN" sz="2400">
                <a:latin typeface="Calisto MT" panose="02040603050505030304" pitchFamily="18" charset="0"/>
              </a:rPr>
              <a:t> 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where</a:t>
            </a:r>
            <a:r>
              <a:rPr lang="en-IN" sz="2400">
                <a:latin typeface="Calisto MT" panose="02040603050505030304" pitchFamily="18" charset="0"/>
              </a:rPr>
              <a:t> </a:t>
            </a:r>
            <a:r>
              <a:rPr lang="en-IN" sz="2400" err="1">
                <a:latin typeface="Calisto MT" panose="02040603050505030304" pitchFamily="18" charset="0"/>
              </a:rPr>
              <a:t>fiscal_year</a:t>
            </a:r>
            <a:r>
              <a:rPr lang="en-IN" sz="2400">
                <a:latin typeface="Calisto MT" panose="02040603050505030304" pitchFamily="18" charset="0"/>
              </a:rPr>
              <a:t> = 2020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group by </a:t>
            </a:r>
            <a:r>
              <a:rPr lang="en-IN" sz="2400">
                <a:latin typeface="Calisto MT" panose="02040603050505030304" pitchFamily="18" charset="0"/>
              </a:rPr>
              <a:t>Quarter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       order by </a:t>
            </a:r>
            <a:r>
              <a:rPr lang="en-IN" sz="2400" err="1">
                <a:latin typeface="Calisto MT" panose="02040603050505030304" pitchFamily="18" charset="0"/>
              </a:rPr>
              <a:t>total_sold_qty</a:t>
            </a:r>
            <a:r>
              <a:rPr lang="en-IN" sz="2400">
                <a:latin typeface="Calisto MT" panose="02040603050505030304" pitchFamily="18" charset="0"/>
              </a:rPr>
              <a:t> </a:t>
            </a:r>
            <a:r>
              <a:rPr lang="en-IN" sz="2400" err="1">
                <a:solidFill>
                  <a:srgbClr val="C00000"/>
                </a:solidFill>
                <a:latin typeface="Calisto MT" panose="02040603050505030304" pitchFamily="18" charset="0"/>
              </a:rPr>
              <a:t>desc</a:t>
            </a:r>
            <a:endParaRPr lang="en-IN" sz="2400">
              <a:solidFill>
                <a:srgbClr val="C00000"/>
              </a:solidFill>
              <a:latin typeface="Calisto MT" panose="02040603050505030304" pitchFamily="18" charset="0"/>
            </a:endParaRP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;</a:t>
            </a:r>
          </a:p>
        </p:txBody>
      </p:sp>
    </p:spTree>
    <p:extLst>
      <p:ext uri="{BB962C8B-B14F-4D97-AF65-F5344CB8AC3E}">
        <p14:creationId xmlns:p14="http://schemas.microsoft.com/office/powerpoint/2010/main" val="269789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36656-917B-8E71-3EA9-76C27DA09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4BF0523-877D-D077-BCAA-06B359F3721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FFF5D45-582C-253E-179B-334AE8018658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1C71707-6611-8154-6633-E0CE12A99CA3}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457EFCD-483E-05F9-A34A-AAFF1FAE937F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14CA5C-C47D-BEE0-75EC-D1942887AC75}"/>
              </a:ext>
            </a:extLst>
          </p:cNvPr>
          <p:cNvSpPr/>
          <p:nvPr/>
        </p:nvSpPr>
        <p:spPr>
          <a:xfrm>
            <a:off x="1295400" y="1257738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3F9DA6D-D9B5-9B3F-046B-E0A62963BB45}"/>
              </a:ext>
            </a:extLst>
          </p:cNvPr>
          <p:cNvCxnSpPr>
            <a:cxnSpLocks/>
          </p:cNvCxnSpPr>
          <p:nvPr/>
        </p:nvCxnSpPr>
        <p:spPr>
          <a:xfrm>
            <a:off x="2400197" y="2490383"/>
            <a:ext cx="1676400" cy="532292"/>
          </a:xfrm>
          <a:prstGeom prst="curvedConnector3">
            <a:avLst>
              <a:gd name="adj1" fmla="val 56364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1BDCB42-0653-C9BA-8AB1-322C11AF5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13" y="3307696"/>
            <a:ext cx="3431084" cy="2237227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4EC057-C257-9C83-C3A1-BF7DBD421B5F}"/>
              </a:ext>
            </a:extLst>
          </p:cNvPr>
          <p:cNvSpPr/>
          <p:nvPr/>
        </p:nvSpPr>
        <p:spPr>
          <a:xfrm rot="4369744">
            <a:off x="8353778" y="4050681"/>
            <a:ext cx="376178" cy="218411"/>
          </a:xfrm>
          <a:custGeom>
            <a:avLst/>
            <a:gdLst>
              <a:gd name="connsiteX0" fmla="*/ -4179 w 152677"/>
              <a:gd name="connsiteY0" fmla="*/ 108569 h 142047"/>
              <a:gd name="connsiteX1" fmla="*/ 42639 w 152677"/>
              <a:gd name="connsiteY1" fmla="*/ 5805 h 142047"/>
              <a:gd name="connsiteX2" fmla="*/ 84810 w 152677"/>
              <a:gd name="connsiteY2" fmla="*/ 11361 h 142047"/>
              <a:gd name="connsiteX3" fmla="*/ 144351 w 152677"/>
              <a:gd name="connsiteY3" fmla="*/ 85983 h 142047"/>
              <a:gd name="connsiteX4" fmla="*/ 103026 w 152677"/>
              <a:gd name="connsiteY4" fmla="*/ 130776 h 142047"/>
              <a:gd name="connsiteX5" fmla="*/ 25085 w 152677"/>
              <a:gd name="connsiteY5" fmla="*/ 135729 h 142047"/>
              <a:gd name="connsiteX6" fmla="*/ -4179 w 152677"/>
              <a:gd name="connsiteY6" fmla="*/ 108569 h 14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77" h="142047">
                <a:moveTo>
                  <a:pt x="-4179" y="108569"/>
                </a:moveTo>
                <a:cubicBezTo>
                  <a:pt x="-4179" y="108569"/>
                  <a:pt x="14974" y="55694"/>
                  <a:pt x="42639" y="5805"/>
                </a:cubicBezTo>
                <a:cubicBezTo>
                  <a:pt x="42639" y="5805"/>
                  <a:pt x="54004" y="-23368"/>
                  <a:pt x="84810" y="11361"/>
                </a:cubicBezTo>
                <a:cubicBezTo>
                  <a:pt x="84810" y="11361"/>
                  <a:pt x="140923" y="69314"/>
                  <a:pt x="144351" y="85983"/>
                </a:cubicBezTo>
                <a:cubicBezTo>
                  <a:pt x="144351" y="85983"/>
                  <a:pt x="166691" y="125600"/>
                  <a:pt x="103026" y="130776"/>
                </a:cubicBezTo>
                <a:cubicBezTo>
                  <a:pt x="103026" y="130776"/>
                  <a:pt x="41471" y="138679"/>
                  <a:pt x="25085" y="135729"/>
                </a:cubicBezTo>
                <a:cubicBezTo>
                  <a:pt x="25085" y="135729"/>
                  <a:pt x="-8269" y="136689"/>
                  <a:pt x="-4179" y="108569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F5B51D-2089-80C6-E226-162226B48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350" y="1644742"/>
            <a:ext cx="6711250" cy="45084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F6A853-4FE4-D023-F7F4-9F0F3F0E8116}"/>
              </a:ext>
            </a:extLst>
          </p:cNvPr>
          <p:cNvSpPr txBox="1"/>
          <p:nvPr/>
        </p:nvSpPr>
        <p:spPr>
          <a:xfrm>
            <a:off x="10134600" y="6667500"/>
            <a:ext cx="6629400" cy="1974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>
                <a:latin typeface="Calisto MT" panose="02040603050505030304" pitchFamily="18" charset="0"/>
              </a:rPr>
              <a:t> The highest number of units sold across all quarters occurred in </a:t>
            </a:r>
            <a:r>
              <a:rPr lang="en-US" sz="2000" b="1">
                <a:latin typeface="Calisto MT" panose="02040603050505030304" pitchFamily="18" charset="0"/>
              </a:rPr>
              <a:t>Quarter 1 </a:t>
            </a:r>
            <a:r>
              <a:rPr lang="en-US" sz="2000">
                <a:latin typeface="Calisto MT" panose="02040603050505030304" pitchFamily="18" charset="0"/>
              </a:rPr>
              <a:t>of FY 2020, whereas </a:t>
            </a:r>
            <a:r>
              <a:rPr lang="en-US" sz="2000" b="1">
                <a:latin typeface="Calisto MT" panose="02040603050505030304" pitchFamily="18" charset="0"/>
              </a:rPr>
              <a:t>Quarter 3 </a:t>
            </a:r>
            <a:r>
              <a:rPr lang="en-US" sz="2000">
                <a:latin typeface="Calisto MT" panose="02040603050505030304" pitchFamily="18" charset="0"/>
              </a:rPr>
              <a:t>recorded the lowest sales.</a:t>
            </a:r>
          </a:p>
          <a:p>
            <a:pPr algn="just"/>
            <a:endParaRPr lang="en-US" sz="2000">
              <a:latin typeface="Calisto MT" panose="0204060305050503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>
                <a:latin typeface="Calisto MT" panose="02040603050505030304" pitchFamily="18" charset="0"/>
              </a:rPr>
              <a:t>Approximately </a:t>
            </a:r>
            <a:r>
              <a:rPr lang="en-US" sz="2000" b="1">
                <a:latin typeface="Calisto MT" panose="02040603050505030304" pitchFamily="18" charset="0"/>
              </a:rPr>
              <a:t>34% </a:t>
            </a:r>
            <a:r>
              <a:rPr lang="en-US" sz="2000">
                <a:latin typeface="Calisto MT" panose="02040603050505030304" pitchFamily="18" charset="0"/>
              </a:rPr>
              <a:t>of the total quantity sold in FY 2020 is attributed to </a:t>
            </a:r>
            <a:r>
              <a:rPr lang="en-US" sz="2000" b="1">
                <a:latin typeface="Calisto MT" panose="02040603050505030304" pitchFamily="18" charset="0"/>
              </a:rPr>
              <a:t>Quarter 1</a:t>
            </a:r>
            <a:r>
              <a:rPr lang="en-US" sz="2000">
                <a:latin typeface="Calisto MT" panose="02040603050505030304" pitchFamily="18" charset="0"/>
              </a:rPr>
              <a:t>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E952A7-68E4-2C16-729B-9BF132E0D0E7}"/>
              </a:ext>
            </a:extLst>
          </p:cNvPr>
          <p:cNvSpPr/>
          <p:nvPr/>
        </p:nvSpPr>
        <p:spPr>
          <a:xfrm flipV="1">
            <a:off x="6060212" y="3651085"/>
            <a:ext cx="2321788" cy="72836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22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DC365-611A-9698-ADBF-FA7297A76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3DBD24-D87A-A1B2-92C8-38D96B9086F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A2A8AC-6111-AA7F-F1C8-B0A8D0E33997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C3AEB89-FF32-88B6-9719-2EABF748232F}"/>
              </a:ext>
            </a:extLst>
          </p:cNvPr>
          <p:cNvSpPr/>
          <p:nvPr/>
        </p:nvSpPr>
        <p:spPr>
          <a:xfrm>
            <a:off x="1028700" y="1127752"/>
            <a:ext cx="171069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US"/>
          </a:p>
          <a:p>
            <a:endParaRPr lang="en-IN"/>
          </a:p>
          <a:p>
            <a:endParaRPr lang="en-IN"/>
          </a:p>
          <a:p>
            <a:r>
              <a:rPr lang="en-IN"/>
              <a:t>                                                </a:t>
            </a:r>
            <a:r>
              <a:rPr lang="en-IN" sz="2400">
                <a:latin typeface="Calisto MT" panose="02040603050505030304" pitchFamily="18" charset="0"/>
              </a:rPr>
              <a:t>which channel helped to bring more gross sales in the fiscal year 2021 and the percentage of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contribution ? The final output contain these fields , channel , </a:t>
            </a:r>
            <a:r>
              <a:rPr lang="en-IN" sz="2400" err="1">
                <a:latin typeface="Calisto MT" panose="02040603050505030304" pitchFamily="18" charset="0"/>
              </a:rPr>
              <a:t>gross_sales_mln</a:t>
            </a:r>
            <a:r>
              <a:rPr lang="en-IN" sz="2400">
                <a:latin typeface="Calisto MT" panose="02040603050505030304" pitchFamily="18" charset="0"/>
              </a:rPr>
              <a:t> , percentage.</a:t>
            </a:r>
          </a:p>
          <a:p>
            <a:endParaRPr lang="en-IN" sz="2400">
              <a:latin typeface="Calisto MT" panose="02040603050505030304" pitchFamily="18" charset="0"/>
            </a:endParaRPr>
          </a:p>
          <a:p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with cte1 as</a:t>
            </a:r>
            <a:r>
              <a:rPr lang="en-IN" sz="2400">
                <a:latin typeface="Calisto MT" panose="02040603050505030304" pitchFamily="18" charset="0"/>
              </a:rPr>
              <a:t>(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select 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</a:t>
            </a:r>
            <a:r>
              <a:rPr lang="en-IN" sz="2400" err="1">
                <a:latin typeface="Calisto MT" panose="02040603050505030304" pitchFamily="18" charset="0"/>
              </a:rPr>
              <a:t>c.channel</a:t>
            </a:r>
            <a:r>
              <a:rPr lang="en-IN" sz="2400">
                <a:latin typeface="Calisto MT" panose="02040603050505030304" pitchFamily="18" charset="0"/>
              </a:rPr>
              <a:t>,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round</a:t>
            </a:r>
            <a:r>
              <a:rPr lang="en-IN" sz="2400">
                <a:latin typeface="Calisto MT" panose="02040603050505030304" pitchFamily="18" charset="0"/>
              </a:rPr>
              <a:t>(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sum</a:t>
            </a:r>
            <a:r>
              <a:rPr lang="en-IN" sz="2400">
                <a:latin typeface="Calisto MT" panose="02040603050505030304" pitchFamily="18" charset="0"/>
              </a:rPr>
              <a:t>(</a:t>
            </a:r>
            <a:r>
              <a:rPr lang="en-IN" sz="2400" err="1">
                <a:latin typeface="Calisto MT" panose="02040603050505030304" pitchFamily="18" charset="0"/>
              </a:rPr>
              <a:t>s.sold_quantity</a:t>
            </a:r>
            <a:r>
              <a:rPr lang="en-IN" sz="2400">
                <a:latin typeface="Calisto MT" panose="02040603050505030304" pitchFamily="18" charset="0"/>
              </a:rPr>
              <a:t>*</a:t>
            </a:r>
            <a:r>
              <a:rPr lang="en-IN" sz="2400" err="1">
                <a:latin typeface="Calisto MT" panose="02040603050505030304" pitchFamily="18" charset="0"/>
              </a:rPr>
              <a:t>gross_price</a:t>
            </a:r>
            <a:r>
              <a:rPr lang="en-IN" sz="2400">
                <a:latin typeface="Calisto MT" panose="02040603050505030304" pitchFamily="18" charset="0"/>
              </a:rPr>
              <a:t>)/1000000),2) as </a:t>
            </a:r>
            <a:r>
              <a:rPr lang="en-IN" sz="2400" err="1">
                <a:latin typeface="Calisto MT" panose="02040603050505030304" pitchFamily="18" charset="0"/>
              </a:rPr>
              <a:t>gross_sales_mln</a:t>
            </a:r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 from </a:t>
            </a:r>
            <a:r>
              <a:rPr lang="en-IN" sz="2400" err="1">
                <a:latin typeface="Calisto MT" panose="02040603050505030304" pitchFamily="18" charset="0"/>
              </a:rPr>
              <a:t>dim_customer</a:t>
            </a:r>
            <a:r>
              <a:rPr lang="en-IN" sz="2400">
                <a:latin typeface="Calisto MT" panose="02040603050505030304" pitchFamily="18" charset="0"/>
              </a:rPr>
              <a:t> c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join </a:t>
            </a:r>
            <a:r>
              <a:rPr lang="en-IN" sz="2400" err="1">
                <a:latin typeface="Calisto MT" panose="02040603050505030304" pitchFamily="18" charset="0"/>
              </a:rPr>
              <a:t>fact_Sales_monthly</a:t>
            </a:r>
            <a:r>
              <a:rPr lang="en-IN" sz="2400">
                <a:latin typeface="Calisto MT" panose="02040603050505030304" pitchFamily="18" charset="0"/>
              </a:rPr>
              <a:t> s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on</a:t>
            </a:r>
            <a:r>
              <a:rPr lang="en-IN" sz="2400">
                <a:latin typeface="Calisto MT" panose="02040603050505030304" pitchFamily="18" charset="0"/>
              </a:rPr>
              <a:t> </a:t>
            </a:r>
            <a:r>
              <a:rPr lang="en-IN" sz="2400" err="1">
                <a:latin typeface="Calisto MT" panose="02040603050505030304" pitchFamily="18" charset="0"/>
              </a:rPr>
              <a:t>c.customer_code</a:t>
            </a:r>
            <a:r>
              <a:rPr lang="en-IN" sz="2400">
                <a:latin typeface="Calisto MT" panose="02040603050505030304" pitchFamily="18" charset="0"/>
              </a:rPr>
              <a:t> = </a:t>
            </a:r>
            <a:r>
              <a:rPr lang="en-IN" sz="2400" err="1">
                <a:latin typeface="Calisto MT" panose="02040603050505030304" pitchFamily="18" charset="0"/>
              </a:rPr>
              <a:t>s.customer_code</a:t>
            </a:r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join </a:t>
            </a:r>
            <a:r>
              <a:rPr lang="en-IN" sz="2400" err="1">
                <a:latin typeface="Calisto MT" panose="02040603050505030304" pitchFamily="18" charset="0"/>
              </a:rPr>
              <a:t>fact_gross_price</a:t>
            </a:r>
            <a:r>
              <a:rPr lang="en-IN" sz="2400">
                <a:latin typeface="Calisto MT" panose="02040603050505030304" pitchFamily="18" charset="0"/>
              </a:rPr>
              <a:t> g 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on </a:t>
            </a:r>
            <a:r>
              <a:rPr lang="en-IN" sz="2400" err="1">
                <a:latin typeface="Calisto MT" panose="02040603050505030304" pitchFamily="18" charset="0"/>
              </a:rPr>
              <a:t>s.product_code</a:t>
            </a:r>
            <a:r>
              <a:rPr lang="en-IN" sz="2400">
                <a:latin typeface="Calisto MT" panose="02040603050505030304" pitchFamily="18" charset="0"/>
              </a:rPr>
              <a:t> = </a:t>
            </a:r>
            <a:r>
              <a:rPr lang="en-IN" sz="2400" err="1">
                <a:latin typeface="Calisto MT" panose="02040603050505030304" pitchFamily="18" charset="0"/>
              </a:rPr>
              <a:t>g.product_code</a:t>
            </a:r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where</a:t>
            </a:r>
            <a:r>
              <a:rPr lang="en-IN" sz="2400">
                <a:latin typeface="Calisto MT" panose="02040603050505030304" pitchFamily="18" charset="0"/>
              </a:rPr>
              <a:t> </a:t>
            </a:r>
            <a:r>
              <a:rPr lang="en-IN" sz="2400" err="1">
                <a:latin typeface="Calisto MT" panose="02040603050505030304" pitchFamily="18" charset="0"/>
              </a:rPr>
              <a:t>s.fiscal_year</a:t>
            </a:r>
            <a:r>
              <a:rPr lang="en-IN" sz="2400">
                <a:latin typeface="Calisto MT" panose="02040603050505030304" pitchFamily="18" charset="0"/>
              </a:rPr>
              <a:t> = 2021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group by</a:t>
            </a:r>
            <a:r>
              <a:rPr lang="en-IN" sz="2400">
                <a:latin typeface="Calisto MT" panose="02040603050505030304" pitchFamily="18" charset="0"/>
              </a:rPr>
              <a:t> channel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)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select </a:t>
            </a:r>
            <a:r>
              <a:rPr lang="en-IN" sz="2400">
                <a:latin typeface="Calisto MT" panose="02040603050505030304" pitchFamily="18" charset="0"/>
              </a:rPr>
              <a:t>* 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</a:t>
            </a:r>
            <a:r>
              <a:rPr lang="en-IN" sz="2400" err="1">
                <a:solidFill>
                  <a:srgbClr val="C00000"/>
                </a:solidFill>
                <a:latin typeface="Calisto MT" panose="02040603050505030304" pitchFamily="18" charset="0"/>
              </a:rPr>
              <a:t>conact</a:t>
            </a:r>
            <a:r>
              <a:rPr lang="en-IN" sz="2400">
                <a:latin typeface="Calisto MT" panose="02040603050505030304" pitchFamily="18" charset="0"/>
              </a:rPr>
              <a:t>(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round</a:t>
            </a:r>
            <a:r>
              <a:rPr lang="en-IN" sz="2400">
                <a:latin typeface="Calisto MT" panose="02040603050505030304" pitchFamily="18" charset="0"/>
              </a:rPr>
              <a:t>(</a:t>
            </a:r>
            <a:r>
              <a:rPr lang="en-IN" sz="2400" err="1">
                <a:latin typeface="Calisto MT" panose="02040603050505030304" pitchFamily="18" charset="0"/>
              </a:rPr>
              <a:t>gross_Sales_mln</a:t>
            </a:r>
            <a:r>
              <a:rPr lang="en-IN" sz="2400">
                <a:latin typeface="Calisto MT" panose="02040603050505030304" pitchFamily="18" charset="0"/>
              </a:rPr>
              <a:t>*100/(select sum(</a:t>
            </a:r>
            <a:r>
              <a:rPr lang="en-IN" sz="2400" err="1">
                <a:latin typeface="Calisto MT" panose="02040603050505030304" pitchFamily="18" charset="0"/>
              </a:rPr>
              <a:t>gross_sales_mln</a:t>
            </a:r>
            <a:r>
              <a:rPr lang="en-IN" sz="2400">
                <a:latin typeface="Calisto MT" panose="02040603050505030304" pitchFamily="18" charset="0"/>
              </a:rPr>
              <a:t>)from cte1),2),”%”) as </a:t>
            </a:r>
            <a:r>
              <a:rPr lang="en-IN" sz="2400" err="1">
                <a:latin typeface="Calisto MT" panose="02040603050505030304" pitchFamily="18" charset="0"/>
              </a:rPr>
              <a:t>pct_contribution</a:t>
            </a:r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        from </a:t>
            </a:r>
            <a:r>
              <a:rPr lang="en-IN" sz="2400">
                <a:latin typeface="Calisto MT" panose="02040603050505030304" pitchFamily="18" charset="0"/>
              </a:rPr>
              <a:t>cte1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order by </a:t>
            </a:r>
            <a:r>
              <a:rPr lang="en-IN" sz="2400" err="1">
                <a:latin typeface="Calisto MT" panose="02040603050505030304" pitchFamily="18" charset="0"/>
              </a:rPr>
              <a:t>pct_contribution</a:t>
            </a:r>
            <a:r>
              <a:rPr lang="en-IN" sz="2400">
                <a:latin typeface="Calisto MT" panose="02040603050505030304" pitchFamily="18" charset="0"/>
              </a:rPr>
              <a:t> </a:t>
            </a:r>
            <a:r>
              <a:rPr lang="en-IN" sz="2400" err="1">
                <a:solidFill>
                  <a:srgbClr val="C00000"/>
                </a:solidFill>
                <a:latin typeface="Calisto MT" panose="02040603050505030304" pitchFamily="18" charset="0"/>
              </a:rPr>
              <a:t>desc</a:t>
            </a:r>
            <a:r>
              <a:rPr lang="en-IN" sz="2400">
                <a:latin typeface="Calisto MT" panose="02040603050505030304" pitchFamily="18" charset="0"/>
              </a:rPr>
              <a:t> ;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C285CA-3C1C-E431-2A12-E0503AF080D9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D89597-7A62-B982-027F-9CADAEC9A411}"/>
              </a:ext>
            </a:extLst>
          </p:cNvPr>
          <p:cNvSpPr/>
          <p:nvPr/>
        </p:nvSpPr>
        <p:spPr>
          <a:xfrm>
            <a:off x="1219200" y="1533948"/>
            <a:ext cx="2019300" cy="838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–9.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92617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0883-E5AE-881C-2C6F-0E23B1E3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7661A5-BE69-5063-EC89-6EDF8E859F1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CFE17A5-A771-BF5F-9791-979D859A18B0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68D2D6C-EBC5-4EBB-2AB2-ECF2B6B736E9}"/>
              </a:ext>
            </a:extLst>
          </p:cNvPr>
          <p:cNvSpPr/>
          <p:nvPr/>
        </p:nvSpPr>
        <p:spPr>
          <a:xfrm>
            <a:off x="777240" y="1165852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771D771-FAD4-8C5D-F2FA-8E6A535F97BC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50912B-DBF6-F61F-6D44-D29B4C8FDB7B}"/>
              </a:ext>
            </a:extLst>
          </p:cNvPr>
          <p:cNvSpPr/>
          <p:nvPr/>
        </p:nvSpPr>
        <p:spPr>
          <a:xfrm>
            <a:off x="1295400" y="1257738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B617363-EFBE-361D-3245-776E02CA849B}"/>
              </a:ext>
            </a:extLst>
          </p:cNvPr>
          <p:cNvCxnSpPr>
            <a:cxnSpLocks/>
          </p:cNvCxnSpPr>
          <p:nvPr/>
        </p:nvCxnSpPr>
        <p:spPr>
          <a:xfrm>
            <a:off x="2400197" y="2490383"/>
            <a:ext cx="1676400" cy="532292"/>
          </a:xfrm>
          <a:prstGeom prst="curvedConnector3">
            <a:avLst>
              <a:gd name="adj1" fmla="val 56364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B4F0217-0DBD-27FD-46E9-4AFF84818C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938655"/>
            <a:ext cx="5000390" cy="1465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D64EDE-DC36-C85C-38FC-FC7E4759A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93" y="1887266"/>
            <a:ext cx="5364496" cy="4422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E23F0E-C050-16C6-87BD-9F57E3F24007}"/>
              </a:ext>
            </a:extLst>
          </p:cNvPr>
          <p:cNvSpPr txBox="1"/>
          <p:nvPr/>
        </p:nvSpPr>
        <p:spPr>
          <a:xfrm>
            <a:off x="10656186" y="6693169"/>
            <a:ext cx="5364496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>
                <a:latin typeface="Calisto MT" panose="02040603050505030304" pitchFamily="18" charset="0"/>
              </a:rPr>
              <a:t>Most of our sales occurred through </a:t>
            </a:r>
            <a:r>
              <a:rPr lang="en-US" sz="2000" b="1">
                <a:latin typeface="Calisto MT" panose="02040603050505030304" pitchFamily="18" charset="0"/>
              </a:rPr>
              <a:t>Retailer</a:t>
            </a:r>
            <a:r>
              <a:rPr lang="en-US" sz="2000">
                <a:latin typeface="Calisto MT" panose="02040603050505030304" pitchFamily="18" charset="0"/>
              </a:rPr>
              <a:t>, constituting </a:t>
            </a:r>
            <a:r>
              <a:rPr lang="en-US" sz="2000" b="1">
                <a:latin typeface="Calisto MT" panose="02040603050505030304" pitchFamily="18" charset="0"/>
              </a:rPr>
              <a:t>75%</a:t>
            </a:r>
            <a:r>
              <a:rPr lang="en-US" sz="2000">
                <a:latin typeface="Calisto MT" panose="02040603050505030304" pitchFamily="18" charset="0"/>
              </a:rPr>
              <a:t> of the overall sales. Only a minimal portion of our sales occurred directly and via distributor channels.</a:t>
            </a:r>
            <a:endParaRPr lang="en-IN" sz="2000">
              <a:latin typeface="Calisto MT" panose="0204060305050503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614F18-D433-34AA-B1B0-D202948CB125}"/>
              </a:ext>
            </a:extLst>
          </p:cNvPr>
          <p:cNvSpPr/>
          <p:nvPr/>
        </p:nvSpPr>
        <p:spPr>
          <a:xfrm flipV="1">
            <a:off x="7107594" y="4121168"/>
            <a:ext cx="2321788" cy="728368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B5BADAE-FF81-199E-2832-2C481012CA9A}"/>
              </a:ext>
            </a:extLst>
          </p:cNvPr>
          <p:cNvSpPr/>
          <p:nvPr/>
        </p:nvSpPr>
        <p:spPr>
          <a:xfrm rot="4369744">
            <a:off x="9473978" y="4562405"/>
            <a:ext cx="376178" cy="218411"/>
          </a:xfrm>
          <a:custGeom>
            <a:avLst/>
            <a:gdLst>
              <a:gd name="connsiteX0" fmla="*/ -4179 w 152677"/>
              <a:gd name="connsiteY0" fmla="*/ 108569 h 142047"/>
              <a:gd name="connsiteX1" fmla="*/ 42639 w 152677"/>
              <a:gd name="connsiteY1" fmla="*/ 5805 h 142047"/>
              <a:gd name="connsiteX2" fmla="*/ 84810 w 152677"/>
              <a:gd name="connsiteY2" fmla="*/ 11361 h 142047"/>
              <a:gd name="connsiteX3" fmla="*/ 144351 w 152677"/>
              <a:gd name="connsiteY3" fmla="*/ 85983 h 142047"/>
              <a:gd name="connsiteX4" fmla="*/ 103026 w 152677"/>
              <a:gd name="connsiteY4" fmla="*/ 130776 h 142047"/>
              <a:gd name="connsiteX5" fmla="*/ 25085 w 152677"/>
              <a:gd name="connsiteY5" fmla="*/ 135729 h 142047"/>
              <a:gd name="connsiteX6" fmla="*/ -4179 w 152677"/>
              <a:gd name="connsiteY6" fmla="*/ 108569 h 14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677" h="142047">
                <a:moveTo>
                  <a:pt x="-4179" y="108569"/>
                </a:moveTo>
                <a:cubicBezTo>
                  <a:pt x="-4179" y="108569"/>
                  <a:pt x="14974" y="55694"/>
                  <a:pt x="42639" y="5805"/>
                </a:cubicBezTo>
                <a:cubicBezTo>
                  <a:pt x="42639" y="5805"/>
                  <a:pt x="54004" y="-23368"/>
                  <a:pt x="84810" y="11361"/>
                </a:cubicBezTo>
                <a:cubicBezTo>
                  <a:pt x="84810" y="11361"/>
                  <a:pt x="140923" y="69314"/>
                  <a:pt x="144351" y="85983"/>
                </a:cubicBezTo>
                <a:cubicBezTo>
                  <a:pt x="144351" y="85983"/>
                  <a:pt x="166691" y="125600"/>
                  <a:pt x="103026" y="130776"/>
                </a:cubicBezTo>
                <a:cubicBezTo>
                  <a:pt x="103026" y="130776"/>
                  <a:pt x="41471" y="138679"/>
                  <a:pt x="25085" y="135729"/>
                </a:cubicBezTo>
                <a:cubicBezTo>
                  <a:pt x="25085" y="135729"/>
                  <a:pt x="-8269" y="136689"/>
                  <a:pt x="-4179" y="108569"/>
                </a:cubicBezTo>
              </a:path>
            </a:pathLst>
          </a:custGeom>
          <a:solidFill>
            <a:schemeClr val="accent2">
              <a:lumMod val="50000"/>
            </a:schemeClr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12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7AC9-8913-3D1C-545B-1FB758CB6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5F3E61-F83C-A554-8E41-6E139C8A6BD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07A807F-1E76-2804-8ECA-2CCCAB2F42FA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5D9E564-0867-20A3-7195-35ADB3565514}"/>
              </a:ext>
            </a:extLst>
          </p:cNvPr>
          <p:cNvSpPr/>
          <p:nvPr/>
        </p:nvSpPr>
        <p:spPr>
          <a:xfrm>
            <a:off x="1028700" y="419100"/>
            <a:ext cx="16230600" cy="92964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US"/>
          </a:p>
          <a:p>
            <a:endParaRPr lang="en-IN"/>
          </a:p>
          <a:p>
            <a:endParaRPr lang="en-IN"/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Get the top 3 product in each division that have a high </a:t>
            </a:r>
            <a:r>
              <a:rPr lang="en-IN" sz="2400" err="1">
                <a:latin typeface="Calisto MT" panose="02040603050505030304" pitchFamily="18" charset="0"/>
              </a:rPr>
              <a:t>total_sold_quantity</a:t>
            </a:r>
            <a:r>
              <a:rPr lang="en-IN" sz="2400">
                <a:latin typeface="Calisto MT" panose="02040603050505030304" pitchFamily="18" charset="0"/>
              </a:rPr>
              <a:t>  in the </a:t>
            </a:r>
            <a:r>
              <a:rPr lang="en-IN" sz="2400" err="1">
                <a:latin typeface="Calisto MT" panose="02040603050505030304" pitchFamily="18" charset="0"/>
              </a:rPr>
              <a:t>fiscal_year</a:t>
            </a:r>
            <a:r>
              <a:rPr lang="en-IN" sz="2400">
                <a:latin typeface="Calisto MT" panose="02040603050505030304" pitchFamily="18" charset="0"/>
              </a:rPr>
              <a:t> 2021?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The final output contains these field, division  </a:t>
            </a:r>
            <a:r>
              <a:rPr lang="en-IN" sz="2400" err="1">
                <a:latin typeface="Calisto MT" panose="02040603050505030304" pitchFamily="18" charset="0"/>
              </a:rPr>
              <a:t>product_code</a:t>
            </a:r>
            <a:r>
              <a:rPr lang="en-IN" sz="2400">
                <a:latin typeface="Calisto MT" panose="02040603050505030304" pitchFamily="18" charset="0"/>
              </a:rPr>
              <a:t>, product  </a:t>
            </a:r>
            <a:r>
              <a:rPr lang="en-IN" sz="2400" err="1">
                <a:latin typeface="Calisto MT" panose="02040603050505030304" pitchFamily="18" charset="0"/>
              </a:rPr>
              <a:t>total_Sold</a:t>
            </a:r>
            <a:r>
              <a:rPr lang="en-IN" sz="2400">
                <a:latin typeface="Calisto MT" panose="02040603050505030304" pitchFamily="18" charset="0"/>
              </a:rPr>
              <a:t> _quantity rank order</a:t>
            </a:r>
          </a:p>
          <a:p>
            <a:endParaRPr lang="en-IN" sz="2400">
              <a:latin typeface="Calisto MT" panose="02040603050505030304" pitchFamily="18" charset="0"/>
            </a:endParaRPr>
          </a:p>
          <a:p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with </a:t>
            </a:r>
            <a:r>
              <a:rPr lang="en-IN" sz="2400">
                <a:latin typeface="Calisto MT" panose="02040603050505030304" pitchFamily="18" charset="0"/>
              </a:rPr>
              <a:t>cte1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as</a:t>
            </a:r>
            <a:r>
              <a:rPr lang="en-IN" sz="2400">
                <a:latin typeface="Calisto MT" panose="02040603050505030304" pitchFamily="18" charset="0"/>
              </a:rPr>
              <a:t>(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      select 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   </a:t>
            </a:r>
            <a:r>
              <a:rPr lang="en-IN" sz="2400" err="1">
                <a:latin typeface="Calisto MT" panose="02040603050505030304" pitchFamily="18" charset="0"/>
              </a:rPr>
              <a:t>p.division</a:t>
            </a:r>
            <a:r>
              <a:rPr lang="en-IN" sz="2400">
                <a:latin typeface="Calisto MT" panose="02040603050505030304" pitchFamily="18" charset="0"/>
              </a:rPr>
              <a:t>,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   </a:t>
            </a:r>
            <a:r>
              <a:rPr lang="en-IN" sz="2400" err="1">
                <a:latin typeface="Calisto MT" panose="02040603050505030304" pitchFamily="18" charset="0"/>
              </a:rPr>
              <a:t>s.product_code</a:t>
            </a:r>
            <a:r>
              <a:rPr lang="en-IN" sz="2400">
                <a:latin typeface="Calisto MT" panose="02040603050505030304" pitchFamily="18" charset="0"/>
              </a:rPr>
              <a:t>,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           </a:t>
            </a:r>
            <a:r>
              <a:rPr lang="en-IN" sz="2400" err="1">
                <a:solidFill>
                  <a:srgbClr val="C00000"/>
                </a:solidFill>
                <a:latin typeface="Calisto MT" panose="02040603050505030304" pitchFamily="18" charset="0"/>
              </a:rPr>
              <a:t>concat</a:t>
            </a:r>
            <a:r>
              <a:rPr lang="en-IN" sz="2400">
                <a:latin typeface="Calisto MT" panose="02040603050505030304" pitchFamily="18" charset="0"/>
              </a:rPr>
              <a:t>(</a:t>
            </a:r>
            <a:r>
              <a:rPr lang="en-IN" sz="2400" err="1">
                <a:latin typeface="Calisto MT" panose="02040603050505030304" pitchFamily="18" charset="0"/>
              </a:rPr>
              <a:t>p.product</a:t>
            </a:r>
            <a:r>
              <a:rPr lang="en-IN" sz="2400">
                <a:latin typeface="Calisto MT" panose="02040603050505030304" pitchFamily="18" charset="0"/>
              </a:rPr>
              <a:t>,”(“,</a:t>
            </a:r>
            <a:r>
              <a:rPr lang="en-IN" sz="2400" err="1">
                <a:latin typeface="Calisto MT" panose="02040603050505030304" pitchFamily="18" charset="0"/>
              </a:rPr>
              <a:t>p.variant</a:t>
            </a:r>
            <a:r>
              <a:rPr lang="en-IN" sz="2400">
                <a:latin typeface="Calisto MT" panose="02040603050505030304" pitchFamily="18" charset="0"/>
              </a:rPr>
              <a:t>,”)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as </a:t>
            </a:r>
            <a:r>
              <a:rPr lang="en-IN" sz="2400">
                <a:latin typeface="Calisto MT" panose="02040603050505030304" pitchFamily="18" charset="0"/>
              </a:rPr>
              <a:t>product,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sum</a:t>
            </a:r>
            <a:r>
              <a:rPr lang="en-IN" sz="2400">
                <a:latin typeface="Calisto MT" panose="02040603050505030304" pitchFamily="18" charset="0"/>
              </a:rPr>
              <a:t>(</a:t>
            </a:r>
            <a:r>
              <a:rPr lang="en-IN" sz="2400" err="1">
                <a:latin typeface="Calisto MT" panose="02040603050505030304" pitchFamily="18" charset="0"/>
              </a:rPr>
              <a:t>s.sold_quamtity</a:t>
            </a:r>
            <a:r>
              <a:rPr lang="en-IN" sz="2400">
                <a:latin typeface="Calisto MT" panose="02040603050505030304" pitchFamily="18" charset="0"/>
              </a:rPr>
              <a:t>) as </a:t>
            </a:r>
            <a:r>
              <a:rPr lang="en-IN" sz="2400" err="1">
                <a:latin typeface="Calisto MT" panose="02040603050505030304" pitchFamily="18" charset="0"/>
              </a:rPr>
              <a:t>total_sold_qty</a:t>
            </a:r>
            <a:r>
              <a:rPr lang="en-IN" sz="2400">
                <a:latin typeface="Calisto MT" panose="02040603050505030304" pitchFamily="18" charset="0"/>
              </a:rPr>
              <a:t>,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            rank </a:t>
            </a:r>
            <a:r>
              <a:rPr lang="en-IN" sz="2400">
                <a:latin typeface="Calisto MT" panose="02040603050505030304" pitchFamily="18" charset="0"/>
              </a:rPr>
              <a:t>() over(partition by </a:t>
            </a:r>
            <a:r>
              <a:rPr lang="en-IN" sz="2400" err="1">
                <a:latin typeface="Calisto MT" panose="02040603050505030304" pitchFamily="18" charset="0"/>
              </a:rPr>
              <a:t>p.division</a:t>
            </a:r>
            <a:r>
              <a:rPr lang="en-IN" sz="2400">
                <a:latin typeface="Calisto MT" panose="02040603050505030304" pitchFamily="18" charset="0"/>
              </a:rPr>
              <a:t>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order by </a:t>
            </a:r>
            <a:r>
              <a:rPr lang="en-IN" sz="2400">
                <a:latin typeface="Calisto MT" panose="02040603050505030304" pitchFamily="18" charset="0"/>
              </a:rPr>
              <a:t>sum(</a:t>
            </a:r>
            <a:r>
              <a:rPr lang="en-IN" sz="2400" err="1">
                <a:latin typeface="Calisto MT" panose="02040603050505030304" pitchFamily="18" charset="0"/>
              </a:rPr>
              <a:t>s.sold_quantity</a:t>
            </a:r>
            <a:r>
              <a:rPr lang="en-IN" sz="2400">
                <a:latin typeface="Calisto MT" panose="02040603050505030304" pitchFamily="18" charset="0"/>
              </a:rPr>
              <a:t>) </a:t>
            </a:r>
            <a:r>
              <a:rPr lang="en-IN" sz="2400" err="1">
                <a:latin typeface="Calisto MT" panose="02040603050505030304" pitchFamily="18" charset="0"/>
              </a:rPr>
              <a:t>desc</a:t>
            </a:r>
            <a:r>
              <a:rPr lang="en-IN" sz="2400">
                <a:latin typeface="Calisto MT" panose="02040603050505030304" pitchFamily="18" charset="0"/>
              </a:rPr>
              <a:t>) as </a:t>
            </a:r>
            <a:r>
              <a:rPr lang="en-IN" sz="2400" err="1">
                <a:latin typeface="Calisto MT" panose="02040603050505030304" pitchFamily="18" charset="0"/>
              </a:rPr>
              <a:t>rank_order</a:t>
            </a:r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from </a:t>
            </a:r>
            <a:r>
              <a:rPr lang="en-IN" sz="2400" err="1">
                <a:latin typeface="Calisto MT" panose="02040603050505030304" pitchFamily="18" charset="0"/>
              </a:rPr>
              <a:t>dim_product</a:t>
            </a:r>
            <a:r>
              <a:rPr lang="en-IN" sz="2400">
                <a:latin typeface="Calisto MT" panose="02040603050505030304" pitchFamily="18" charset="0"/>
              </a:rPr>
              <a:t> p 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join </a:t>
            </a:r>
            <a:r>
              <a:rPr lang="en-IN" sz="2400" err="1">
                <a:latin typeface="Calisto MT" panose="02040603050505030304" pitchFamily="18" charset="0"/>
              </a:rPr>
              <a:t>fact_Sales_monthly</a:t>
            </a:r>
            <a:r>
              <a:rPr lang="en-IN" sz="2400">
                <a:latin typeface="Calisto MT" panose="02040603050505030304" pitchFamily="18" charset="0"/>
              </a:rPr>
              <a:t> p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on </a:t>
            </a:r>
            <a:r>
              <a:rPr lang="en-IN" sz="2400">
                <a:latin typeface="Calisto MT" panose="02040603050505030304" pitchFamily="18" charset="0"/>
              </a:rPr>
              <a:t>p. </a:t>
            </a:r>
            <a:r>
              <a:rPr lang="en-IN" sz="2400" err="1">
                <a:latin typeface="Calisto MT" panose="02040603050505030304" pitchFamily="18" charset="0"/>
              </a:rPr>
              <a:t>product_code</a:t>
            </a:r>
            <a:r>
              <a:rPr lang="en-IN" sz="2400">
                <a:latin typeface="Calisto MT" panose="02040603050505030304" pitchFamily="18" charset="0"/>
              </a:rPr>
              <a:t> = </a:t>
            </a:r>
            <a:r>
              <a:rPr lang="en-IN" sz="2400" err="1">
                <a:latin typeface="Calisto MT" panose="02040603050505030304" pitchFamily="18" charset="0"/>
              </a:rPr>
              <a:t>s.product_code</a:t>
            </a:r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where </a:t>
            </a:r>
            <a:r>
              <a:rPr lang="en-IN" sz="2400" err="1">
                <a:latin typeface="Calisto MT" panose="02040603050505030304" pitchFamily="18" charset="0"/>
              </a:rPr>
              <a:t>fiscal_year</a:t>
            </a:r>
            <a:r>
              <a:rPr lang="en-IN" sz="2400">
                <a:latin typeface="Calisto MT" panose="02040603050505030304" pitchFamily="18" charset="0"/>
              </a:rPr>
              <a:t> = 2021 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group by </a:t>
            </a:r>
            <a:r>
              <a:rPr lang="en-IN" sz="2400" err="1">
                <a:latin typeface="Calisto MT" panose="02040603050505030304" pitchFamily="18" charset="0"/>
              </a:rPr>
              <a:t>p.division</a:t>
            </a:r>
            <a:r>
              <a:rPr lang="en-IN" sz="2400">
                <a:latin typeface="Calisto MT" panose="02040603050505030304" pitchFamily="18" charset="0"/>
              </a:rPr>
              <a:t> ,</a:t>
            </a:r>
            <a:r>
              <a:rPr lang="en-IN" sz="2400" err="1">
                <a:latin typeface="Calisto MT" panose="02040603050505030304" pitchFamily="18" charset="0"/>
              </a:rPr>
              <a:t>s.product_code,p.product</a:t>
            </a:r>
            <a:endParaRPr lang="en-IN" sz="2400">
              <a:latin typeface="Calisto MT" panose="02040603050505030304" pitchFamily="18" charset="0"/>
            </a:endParaRP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)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select</a:t>
            </a:r>
            <a:r>
              <a:rPr lang="en-IN" sz="2400">
                <a:latin typeface="Calisto MT" panose="02040603050505030304" pitchFamily="18" charset="0"/>
              </a:rPr>
              <a:t>*,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from cte1</a:t>
            </a:r>
          </a:p>
          <a:p>
            <a:r>
              <a:rPr lang="en-IN" sz="2400">
                <a:latin typeface="Calisto MT" panose="02040603050505030304" pitchFamily="18" charset="0"/>
              </a:rPr>
              <a:t>                                                    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where</a:t>
            </a:r>
            <a:r>
              <a:rPr lang="en-IN" sz="2400">
                <a:latin typeface="Calisto MT" panose="02040603050505030304" pitchFamily="18" charset="0"/>
              </a:rPr>
              <a:t> </a:t>
            </a:r>
            <a:r>
              <a:rPr lang="en-IN" sz="2400" err="1">
                <a:latin typeface="Calisto MT" panose="02040603050505030304" pitchFamily="18" charset="0"/>
              </a:rPr>
              <a:t>rank_order</a:t>
            </a:r>
            <a:r>
              <a:rPr lang="en-IN" sz="2400">
                <a:latin typeface="Calisto MT" panose="02040603050505030304" pitchFamily="18" charset="0"/>
              </a:rPr>
              <a:t> in(1,2,3)</a:t>
            </a:r>
          </a:p>
          <a:p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order by </a:t>
            </a:r>
            <a:r>
              <a:rPr lang="en-IN" sz="2400" err="1">
                <a:latin typeface="Calisto MT" panose="02040603050505030304" pitchFamily="18" charset="0"/>
              </a:rPr>
              <a:t>division,rank_order</a:t>
            </a:r>
            <a:r>
              <a:rPr lang="en-IN" sz="2400">
                <a:latin typeface="Calisto MT" panose="02040603050505030304" pitchFamily="18" charset="0"/>
              </a:rPr>
              <a:t> </a:t>
            </a:r>
            <a:r>
              <a:rPr lang="en-IN" sz="2400" err="1">
                <a:solidFill>
                  <a:srgbClr val="C00000"/>
                </a:solidFill>
                <a:latin typeface="Calisto MT" panose="02040603050505030304" pitchFamily="18" charset="0"/>
              </a:rPr>
              <a:t>asc</a:t>
            </a:r>
            <a:r>
              <a:rPr lang="en-IN" sz="2400">
                <a:solidFill>
                  <a:srgbClr val="C00000"/>
                </a:solidFill>
                <a:latin typeface="Calisto MT" panose="02040603050505030304" pitchFamily="18" charset="0"/>
              </a:rPr>
              <a:t>;</a:t>
            </a:r>
          </a:p>
          <a:p>
            <a:endParaRPr lang="en-IN" sz="2400">
              <a:latin typeface="Calisto MT" panose="02040603050505030304" pitchFamily="18" charset="0"/>
            </a:endParaRPr>
          </a:p>
          <a:p>
            <a:endParaRPr lang="en-IN" sz="2400">
              <a:latin typeface="Calisto MT" panose="02040603050505030304" pitchFamily="18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EEAE50B-A840-FD09-C4DC-D285A6F0E12A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FB96BE-EAF0-4B24-940D-91FD11748BE6}"/>
              </a:ext>
            </a:extLst>
          </p:cNvPr>
          <p:cNvSpPr/>
          <p:nvPr/>
        </p:nvSpPr>
        <p:spPr>
          <a:xfrm>
            <a:off x="1219200" y="1019598"/>
            <a:ext cx="2019300" cy="838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– 10.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37785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14606-38C3-CEF5-AFDF-E2F096C9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ECCD74-F98F-EC19-9C28-65EB76B0243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62E2487-E2C1-95BE-53B4-AE67FCF35F38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9255349-8475-1C43-D6D6-0803ACA37B4D}"/>
              </a:ext>
            </a:extLst>
          </p:cNvPr>
          <p:cNvSpPr/>
          <p:nvPr/>
        </p:nvSpPr>
        <p:spPr>
          <a:xfrm>
            <a:off x="891548" y="266700"/>
            <a:ext cx="16230600" cy="8256997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/>
              <a:t>                            Division  N &amp; S                                                                             Division  P &amp; A                                                                 Division  PC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D41ACDF-2FC5-BF1E-9D66-DD50B8C2A0DF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22F4BA-445C-D0BF-4AD2-B7BD2C5AD56C}"/>
              </a:ext>
            </a:extLst>
          </p:cNvPr>
          <p:cNvSpPr/>
          <p:nvPr/>
        </p:nvSpPr>
        <p:spPr>
          <a:xfrm>
            <a:off x="1295400" y="1257738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E16D045-DFE6-83DB-42D6-DBACCEE858CC}"/>
              </a:ext>
            </a:extLst>
          </p:cNvPr>
          <p:cNvCxnSpPr>
            <a:cxnSpLocks/>
          </p:cNvCxnSpPr>
          <p:nvPr/>
        </p:nvCxnSpPr>
        <p:spPr>
          <a:xfrm>
            <a:off x="3506819" y="2292552"/>
            <a:ext cx="1524000" cy="307358"/>
          </a:xfrm>
          <a:prstGeom prst="curvedConnector3">
            <a:avLst>
              <a:gd name="adj1" fmla="val 44000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5472DB-596C-755B-8666-B849A8B7D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37" y="766547"/>
            <a:ext cx="5175121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F626ED-F92A-3BE1-D165-92DB618C3BA1}"/>
              </a:ext>
            </a:extLst>
          </p:cNvPr>
          <p:cNvSpPr txBox="1"/>
          <p:nvPr/>
        </p:nvSpPr>
        <p:spPr>
          <a:xfrm>
            <a:off x="7086600" y="6972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CBC0C6-94F7-03AA-4E8E-6FA0526888DD}"/>
              </a:ext>
            </a:extLst>
          </p:cNvPr>
          <p:cNvSpPr/>
          <p:nvPr/>
        </p:nvSpPr>
        <p:spPr>
          <a:xfrm>
            <a:off x="2057400" y="3771900"/>
            <a:ext cx="2209800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957675-D442-C51E-5202-56D5C725CABD}"/>
              </a:ext>
            </a:extLst>
          </p:cNvPr>
          <p:cNvSpPr/>
          <p:nvPr/>
        </p:nvSpPr>
        <p:spPr>
          <a:xfrm>
            <a:off x="7696200" y="3771900"/>
            <a:ext cx="1905000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956D49-3CAF-EADF-0A93-4B563C319049}"/>
              </a:ext>
            </a:extLst>
          </p:cNvPr>
          <p:cNvSpPr/>
          <p:nvPr/>
        </p:nvSpPr>
        <p:spPr>
          <a:xfrm>
            <a:off x="12420600" y="3771900"/>
            <a:ext cx="1752600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3CDB5-AE35-6ACC-09BE-0D52AE7F530C}"/>
              </a:ext>
            </a:extLst>
          </p:cNvPr>
          <p:cNvSpPr txBox="1"/>
          <p:nvPr/>
        </p:nvSpPr>
        <p:spPr>
          <a:xfrm>
            <a:off x="1503286" y="7126587"/>
            <a:ext cx="3735419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Calisto MT" panose="02040603050505030304" pitchFamily="18" charset="0"/>
              </a:rPr>
              <a:t>The leading three products in </a:t>
            </a:r>
            <a:r>
              <a:rPr lang="en-US" sz="1600" b="1">
                <a:solidFill>
                  <a:schemeClr val="tx1"/>
                </a:solidFill>
                <a:latin typeface="Calisto MT" panose="02040603050505030304" pitchFamily="18" charset="0"/>
              </a:rPr>
              <a:t>N &amp; S </a:t>
            </a:r>
            <a:r>
              <a:rPr lang="en-US" sz="1600">
                <a:latin typeface="Calisto MT" panose="02040603050505030304" pitchFamily="18" charset="0"/>
              </a:rPr>
              <a:t>were </a:t>
            </a:r>
            <a:r>
              <a:rPr lang="en-US" sz="1600" b="1">
                <a:latin typeface="Calisto MT" panose="02040603050505030304" pitchFamily="18" charset="0"/>
              </a:rPr>
              <a:t>Pen drives</a:t>
            </a:r>
            <a:r>
              <a:rPr lang="en-US" sz="1600">
                <a:latin typeface="Calisto MT" panose="02040603050505030304" pitchFamily="18" charset="0"/>
              </a:rPr>
              <a:t>, with a total quantity sold of approximately </a:t>
            </a:r>
            <a:r>
              <a:rPr lang="en-US" sz="1600" b="1">
                <a:latin typeface="Calisto MT" panose="02040603050505030304" pitchFamily="18" charset="0"/>
              </a:rPr>
              <a:t>700,000</a:t>
            </a:r>
            <a:r>
              <a:rPr lang="en-US" sz="1600">
                <a:latin typeface="Calisto MT" panose="02040603050505030304" pitchFamily="18" charset="0"/>
              </a:rPr>
              <a:t> units.</a:t>
            </a:r>
            <a:endParaRPr lang="en-IN" sz="1600">
              <a:latin typeface="Calisto MT" panose="0204060305050503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2E92B-89DF-1D0E-CAD3-9325655E120C}"/>
              </a:ext>
            </a:extLst>
          </p:cNvPr>
          <p:cNvSpPr txBox="1"/>
          <p:nvPr/>
        </p:nvSpPr>
        <p:spPr>
          <a:xfrm>
            <a:off x="7013033" y="7126587"/>
            <a:ext cx="3735418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Calisto MT" panose="02040603050505030304" pitchFamily="18" charset="0"/>
              </a:rPr>
              <a:t>The leading three products in </a:t>
            </a:r>
            <a:r>
              <a:rPr lang="en-US" sz="1600" b="1">
                <a:solidFill>
                  <a:schemeClr val="tx1"/>
                </a:solidFill>
                <a:latin typeface="Calisto MT" panose="02040603050505030304" pitchFamily="18" charset="0"/>
              </a:rPr>
              <a:t>P &amp; A </a:t>
            </a:r>
            <a:r>
              <a:rPr lang="en-US" sz="1600">
                <a:latin typeface="Calisto MT" panose="02040603050505030304" pitchFamily="18" charset="0"/>
              </a:rPr>
              <a:t>were </a:t>
            </a:r>
            <a:r>
              <a:rPr lang="en-US" sz="1600" b="1">
                <a:latin typeface="Calisto MT" panose="02040603050505030304" pitchFamily="18" charset="0"/>
              </a:rPr>
              <a:t>Mouse</a:t>
            </a:r>
            <a:r>
              <a:rPr lang="en-US" sz="1600">
                <a:latin typeface="Calisto MT" panose="02040603050505030304" pitchFamily="18" charset="0"/>
              </a:rPr>
              <a:t>, with a total quantity sold of approximately </a:t>
            </a:r>
            <a:r>
              <a:rPr lang="en-US" sz="1600" b="1">
                <a:latin typeface="Calisto MT" panose="02040603050505030304" pitchFamily="18" charset="0"/>
              </a:rPr>
              <a:t>400,000</a:t>
            </a:r>
            <a:r>
              <a:rPr lang="en-US" sz="1600">
                <a:latin typeface="Calisto MT" panose="02040603050505030304" pitchFamily="18" charset="0"/>
              </a:rPr>
              <a:t> units.</a:t>
            </a:r>
            <a:endParaRPr lang="en-IN" sz="1600">
              <a:latin typeface="Calisto MT" panose="0204060305050503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057A3-8D2F-6668-8CE3-02B2D3363483}"/>
              </a:ext>
            </a:extLst>
          </p:cNvPr>
          <p:cNvSpPr txBox="1"/>
          <p:nvPr/>
        </p:nvSpPr>
        <p:spPr>
          <a:xfrm>
            <a:off x="11732320" y="7147058"/>
            <a:ext cx="4041080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Calisto MT" panose="02040603050505030304" pitchFamily="18" charset="0"/>
              </a:rPr>
              <a:t>The leading three products in </a:t>
            </a:r>
            <a:r>
              <a:rPr lang="en-US" sz="1600" b="1">
                <a:solidFill>
                  <a:schemeClr val="tx1"/>
                </a:solidFill>
                <a:latin typeface="Calisto MT" panose="02040603050505030304" pitchFamily="18" charset="0"/>
              </a:rPr>
              <a:t>P &amp; C </a:t>
            </a:r>
            <a:r>
              <a:rPr lang="en-US" sz="1600">
                <a:latin typeface="Calisto MT" panose="02040603050505030304" pitchFamily="18" charset="0"/>
              </a:rPr>
              <a:t>were </a:t>
            </a:r>
            <a:r>
              <a:rPr lang="en-US" sz="1600" b="1">
                <a:latin typeface="Calisto MT" panose="02040603050505030304" pitchFamily="18" charset="0"/>
              </a:rPr>
              <a:t>Personal Laptops</a:t>
            </a:r>
            <a:r>
              <a:rPr lang="en-US" sz="1600">
                <a:latin typeface="Calisto MT" panose="02040603050505030304" pitchFamily="18" charset="0"/>
              </a:rPr>
              <a:t>, with a total quantity sold of approximately </a:t>
            </a:r>
            <a:r>
              <a:rPr lang="en-US" sz="1600" b="1">
                <a:latin typeface="Calisto MT" panose="02040603050505030304" pitchFamily="18" charset="0"/>
              </a:rPr>
              <a:t>17,000</a:t>
            </a:r>
            <a:r>
              <a:rPr lang="en-US" sz="1600">
                <a:latin typeface="Calisto MT" panose="02040603050505030304" pitchFamily="18" charset="0"/>
              </a:rPr>
              <a:t> units.</a:t>
            </a:r>
            <a:endParaRPr lang="en-IN" sz="1600">
              <a:latin typeface="Calisto MT" panose="0204060305050503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3504BF-1403-1EF9-58DA-330AE3A9D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13" y="4520520"/>
            <a:ext cx="3548287" cy="2484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EADDC3-77E8-786E-9DFC-B5E43E847D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50" y="4520520"/>
            <a:ext cx="3573960" cy="2484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E1E7E2-5004-8317-D318-31F5CBC6D9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963" y="4520521"/>
            <a:ext cx="3181794" cy="245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4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118F-E020-2948-2F77-B89D56DF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1B8482-A6CD-00CB-CDDA-6D8F352E14A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  <p:txBody>
          <a:bodyPr/>
          <a:lstStyle/>
          <a:p>
            <a:r>
              <a:rPr kumimoji="0" lang="en-IN" sz="4400" b="1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                                          </a:t>
            </a:r>
          </a:p>
          <a:p>
            <a:endParaRPr lang="en-IN" sz="44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sto MT" panose="02040603050505030304"/>
              <a:ea typeface="+mj-ea"/>
            </a:endParaRPr>
          </a:p>
          <a:p>
            <a:r>
              <a:rPr lang="en-IN" sz="4400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  <a:ea typeface="+mj-ea"/>
              </a:rPr>
              <a:t>                                           </a:t>
            </a:r>
            <a:r>
              <a:rPr lang="en-IN" sz="4400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  <a:ea typeface="+mj-ea"/>
              </a:rPr>
              <a:t>Recommendation    </a:t>
            </a:r>
          </a:p>
          <a:p>
            <a:endParaRPr lang="en-IN" sz="44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sto MT" panose="02040603050505030304"/>
              <a:ea typeface="+mj-ea"/>
            </a:endParaRPr>
          </a:p>
          <a:p>
            <a:endParaRPr lang="en-IN" sz="44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sto MT" panose="02040603050505030304"/>
              <a:ea typeface="+mj-ea"/>
            </a:endParaRPr>
          </a:p>
          <a:p>
            <a:r>
              <a:rPr lang="en-IN" sz="4400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  <a:ea typeface="+mj-ea"/>
              </a:rPr>
              <a:t>             </a:t>
            </a:r>
            <a:r>
              <a:rPr lang="en-US" sz="3200">
                <a:latin typeface="Calisto MT" panose="02040603050505030304" pitchFamily="18" charset="0"/>
              </a:rPr>
              <a:t>1. Focus on desktops, Storage, and Networking segment.</a:t>
            </a:r>
            <a:br>
              <a:rPr lang="en-US" sz="3200">
                <a:latin typeface="Calisto MT" panose="02040603050505030304" pitchFamily="18" charset="0"/>
              </a:rPr>
            </a:br>
            <a:br>
              <a:rPr lang="en-IN" sz="3200">
                <a:latin typeface="Calisto MT" panose="02040603050505030304" pitchFamily="18" charset="0"/>
              </a:rPr>
            </a:br>
            <a:r>
              <a:rPr lang="en-IN" sz="3200">
                <a:latin typeface="Calisto MT" panose="02040603050505030304" pitchFamily="18" charset="0"/>
              </a:rPr>
              <a:t>                  2. Emphasizes multi-channel marketing.</a:t>
            </a:r>
            <a:br>
              <a:rPr lang="en-IN" sz="3200">
                <a:latin typeface="Calisto MT" panose="02040603050505030304" pitchFamily="18" charset="0"/>
              </a:rPr>
            </a:br>
            <a:br>
              <a:rPr lang="en-IN" sz="3200">
                <a:latin typeface="Calisto MT" panose="02040603050505030304" pitchFamily="18" charset="0"/>
              </a:rPr>
            </a:br>
            <a:r>
              <a:rPr lang="en-IN" sz="3200">
                <a:latin typeface="Calisto MT" panose="02040603050505030304" pitchFamily="18" charset="0"/>
              </a:rPr>
              <a:t>                  3. </a:t>
            </a:r>
            <a:r>
              <a:rPr lang="en-US" sz="3200">
                <a:latin typeface="Calisto MT" panose="02040603050505030304" pitchFamily="18" charset="0"/>
              </a:rPr>
              <a:t>Combine pricing strategies with attractive promotions.</a:t>
            </a:r>
            <a:br>
              <a:rPr lang="en-US" sz="3200">
                <a:latin typeface="Calisto MT" panose="02040603050505030304" pitchFamily="18" charset="0"/>
              </a:rPr>
            </a:br>
            <a:br>
              <a:rPr lang="en-US" sz="3200">
                <a:latin typeface="Calisto MT" panose="02040603050505030304" pitchFamily="18" charset="0"/>
              </a:rPr>
            </a:br>
            <a:r>
              <a:rPr lang="en-US" sz="3200">
                <a:latin typeface="Calisto MT" panose="02040603050505030304" pitchFamily="18" charset="0"/>
              </a:rPr>
              <a:t>                  4. Continuously improve based on customer feedback.</a:t>
            </a:r>
            <a:br>
              <a:rPr lang="en-US" sz="3200">
                <a:latin typeface="Calisto MT" panose="02040603050505030304" pitchFamily="18" charset="0"/>
              </a:rPr>
            </a:br>
            <a:br>
              <a:rPr lang="en-US" sz="3200">
                <a:latin typeface="Calisto MT" panose="02040603050505030304" pitchFamily="18" charset="0"/>
              </a:rPr>
            </a:br>
            <a:r>
              <a:rPr lang="en-US" sz="3200">
                <a:latin typeface="Calisto MT" panose="02040603050505030304" pitchFamily="18" charset="0"/>
              </a:rPr>
              <a:t>                  5. Invest in sales team training for improved performance</a:t>
            </a:r>
            <a:r>
              <a:rPr lang="en-US" sz="4400"/>
              <a:t>.</a:t>
            </a:r>
            <a:br>
              <a:rPr lang="en-US" sz="4800"/>
            </a:br>
            <a:endParaRPr lang="en-IN" sz="4800"/>
          </a:p>
          <a:p>
            <a:endParaRPr lang="en-IN" sz="44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sto MT" panose="02040603050505030304"/>
              <a:ea typeface="+mj-ea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EF6F638-E74F-6114-5300-1CDEA0F276BD}"/>
              </a:ext>
            </a:extLst>
          </p:cNvPr>
          <p:cNvSpPr/>
          <p:nvPr/>
        </p:nvSpPr>
        <p:spPr>
          <a:xfrm rot="16200000" flipH="1">
            <a:off x="0" y="22859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A81AACE-FE80-3069-06BA-A3B30214A278}"/>
              </a:ext>
            </a:extLst>
          </p:cNvPr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2173"/>
            </a:stretch>
          </a:blip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D3B0E74-3294-CD2A-CB92-90C8AB1819ED}"/>
              </a:ext>
            </a:extLst>
          </p:cNvPr>
          <p:cNvSpPr/>
          <p:nvPr/>
        </p:nvSpPr>
        <p:spPr>
          <a:xfrm flipH="1">
            <a:off x="16108696" y="15240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97841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33400" y="342900"/>
            <a:ext cx="17297400" cy="88011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11" b="-486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794551" y="3698230"/>
            <a:ext cx="8712360" cy="5560070"/>
          </a:xfrm>
          <a:custGeom>
            <a:avLst/>
            <a:gdLst/>
            <a:ahLst/>
            <a:cxnLst/>
            <a:rect l="l" t="t" r="r" b="b"/>
            <a:pathLst>
              <a:path w="8712360" h="5560070">
                <a:moveTo>
                  <a:pt x="0" y="0"/>
                </a:moveTo>
                <a:lnTo>
                  <a:pt x="8712359" y="0"/>
                </a:lnTo>
                <a:lnTo>
                  <a:pt x="8712359" y="5560070"/>
                </a:lnTo>
                <a:lnTo>
                  <a:pt x="0" y="556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52244" y="166170"/>
            <a:ext cx="4825458" cy="4114800"/>
          </a:xfrm>
          <a:custGeom>
            <a:avLst/>
            <a:gdLst/>
            <a:ahLst/>
            <a:cxnLst/>
            <a:rect l="l" t="t" r="r" b="b"/>
            <a:pathLst>
              <a:path w="4825458" h="4114800">
                <a:moveTo>
                  <a:pt x="0" y="0"/>
                </a:moveTo>
                <a:lnTo>
                  <a:pt x="4825458" y="0"/>
                </a:lnTo>
                <a:lnTo>
                  <a:pt x="4825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95400" y="2783830"/>
            <a:ext cx="9780693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808"/>
              </a:lnSpc>
            </a:pPr>
            <a:r>
              <a:rPr lang="en-US" sz="14383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764000" y="0"/>
            <a:ext cx="1524000" cy="1562100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r>
              <a:rPr lang="en-US" sz="6600">
                <a:latin typeface="Calisto MT" panose="02040603050505030304" pitchFamily="18" charset="0"/>
              </a:rPr>
              <a:t>                    </a:t>
            </a:r>
          </a:p>
          <a:p>
            <a:r>
              <a:rPr lang="en-US" sz="6600">
                <a:latin typeface="Calisto MT" panose="02040603050505030304" pitchFamily="18" charset="0"/>
              </a:rPr>
              <a:t>                  </a:t>
            </a:r>
            <a:r>
              <a:rPr lang="en-US" sz="6600" b="1">
                <a:latin typeface="Calisto MT" panose="02040603050505030304" pitchFamily="18" charset="0"/>
              </a:rPr>
              <a:t>Company Overview</a:t>
            </a:r>
          </a:p>
          <a:p>
            <a:r>
              <a:rPr lang="en-US" sz="6600" b="1">
                <a:latin typeface="Calisto MT" panose="02040603050505030304" pitchFamily="18" charset="0"/>
              </a:rPr>
              <a:t>      </a:t>
            </a:r>
            <a:r>
              <a:rPr lang="en-IN" sz="2800"/>
              <a:t>Atliq</a:t>
            </a:r>
            <a:r>
              <a:rPr lang="en-US" sz="2800">
                <a:latin typeface="Calisto MT" panose="02040603050505030304" pitchFamily="18" charset="0"/>
              </a:rPr>
              <a:t> </a:t>
            </a:r>
            <a:r>
              <a:rPr lang="en-US" sz="2800" err="1">
                <a:latin typeface="Calisto MT" panose="02040603050505030304" pitchFamily="18" charset="0"/>
              </a:rPr>
              <a:t>Hardwares</a:t>
            </a:r>
            <a:r>
              <a:rPr lang="en-US" sz="2800">
                <a:latin typeface="Calisto MT" panose="02040603050505030304" pitchFamily="18" charset="0"/>
              </a:rPr>
              <a:t> (imaginary company) is one of the leading computer hardware producers in India and well expanded in other countries too.</a:t>
            </a:r>
            <a:endParaRPr lang="en-IN" sz="2800" b="1">
              <a:latin typeface="Calisto MT" panose="0204060305050503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8B206-B618-7F81-79AC-CA471FDE5F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" y="1028700"/>
            <a:ext cx="1750931" cy="1713411"/>
          </a:xfrm>
          <a:prstGeom prst="rect">
            <a:avLst/>
          </a:prstGeom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69239CED-395D-C787-EBE4-DB878958C82C}"/>
              </a:ext>
            </a:extLst>
          </p:cNvPr>
          <p:cNvSpPr/>
          <p:nvPr/>
        </p:nvSpPr>
        <p:spPr>
          <a:xfrm>
            <a:off x="13639800" y="5829300"/>
            <a:ext cx="3003861" cy="3063843"/>
          </a:xfrm>
          <a:custGeom>
            <a:avLst/>
            <a:gdLst/>
            <a:ahLst/>
            <a:cxnLst/>
            <a:rect l="l" t="t" r="r" b="b"/>
            <a:pathLst>
              <a:path w="5616944" h="5525031">
                <a:moveTo>
                  <a:pt x="0" y="0"/>
                </a:moveTo>
                <a:lnTo>
                  <a:pt x="5616944" y="0"/>
                </a:lnTo>
                <a:lnTo>
                  <a:pt x="5616944" y="5525030"/>
                </a:lnTo>
                <a:lnTo>
                  <a:pt x="0" y="5525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447800" cy="1028699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0" y="0"/>
                </a:moveTo>
                <a:lnTo>
                  <a:pt x="2331704" y="0"/>
                </a:lnTo>
                <a:lnTo>
                  <a:pt x="2331704" y="2331704"/>
                </a:lnTo>
                <a:lnTo>
                  <a:pt x="0" y="2331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r>
              <a:rPr lang="en-US" sz="6600">
                <a:latin typeface="Calisto MT" panose="02040603050505030304" pitchFamily="18" charset="0"/>
              </a:rPr>
              <a:t>                             Markets</a:t>
            </a:r>
            <a:endParaRPr lang="en-IN" sz="6600">
              <a:latin typeface="Calisto MT" panose="0204060305050503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823383" y="4146773"/>
            <a:ext cx="683232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F1489-2759-0D2D-5CD1-539A5A8EF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56496"/>
            <a:ext cx="12538418" cy="6869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652" b="-2401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47650"/>
            <a:ext cx="16573500" cy="95250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611" b="-48611"/>
            </a:stretch>
          </a:blipFill>
        </p:spPr>
        <p:txBody>
          <a:bodyPr/>
          <a:lstStyle/>
          <a:p>
            <a:r>
              <a:rPr lang="en-US" sz="6600">
                <a:latin typeface="Calisto MT" panose="02040603050505030304" pitchFamily="18" charset="0"/>
              </a:rPr>
              <a:t>                            Products</a:t>
            </a:r>
            <a:endParaRPr lang="en-IN" sz="6600">
              <a:latin typeface="Calisto MT" panose="0204060305050503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217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11680" y="4586054"/>
            <a:ext cx="683232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51E096-2C23-861F-CB0E-735C1FB6F80D}"/>
              </a:ext>
            </a:extLst>
          </p:cNvPr>
          <p:cNvCxnSpPr>
            <a:cxnSpLocks/>
          </p:cNvCxnSpPr>
          <p:nvPr/>
        </p:nvCxnSpPr>
        <p:spPr>
          <a:xfrm>
            <a:off x="5943600" y="1333500"/>
            <a:ext cx="6248400" cy="0"/>
          </a:xfrm>
          <a:prstGeom prst="line">
            <a:avLst/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1EAB30E-FBB0-428F-18F2-AC14467FAB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790700"/>
            <a:ext cx="10271288" cy="68475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F1B82-1AFA-C87F-9AC4-FD9C710A8C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5" y="266051"/>
            <a:ext cx="1750931" cy="17134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r>
              <a:rPr lang="en-US" sz="6000">
                <a:latin typeface="Calisto MT" panose="02040603050505030304" pitchFamily="18" charset="0"/>
              </a:rPr>
              <a:t>                     </a:t>
            </a:r>
          </a:p>
          <a:p>
            <a:r>
              <a:rPr lang="en-US" sz="6000">
                <a:latin typeface="Calisto MT" panose="02040603050505030304" pitchFamily="18" charset="0"/>
              </a:rPr>
              <a:t>                       Problem Statement                   </a:t>
            </a:r>
          </a:p>
          <a:p>
            <a:endParaRPr lang="en-US" sz="6000">
              <a:latin typeface="Calisto MT" panose="02040603050505030304" pitchFamily="18" charset="0"/>
            </a:endParaRPr>
          </a:p>
          <a:p>
            <a:endParaRPr lang="en-US" sz="6000">
              <a:latin typeface="Calisto MT" panose="02040603050505030304" pitchFamily="18" charset="0"/>
            </a:endParaRPr>
          </a:p>
          <a:p>
            <a:pPr algn="just"/>
            <a:r>
              <a:rPr lang="en-US" sz="6000">
                <a:latin typeface="Calisto MT" panose="02040603050505030304" pitchFamily="18" charset="0"/>
              </a:rPr>
              <a:t>            </a:t>
            </a:r>
            <a:r>
              <a:rPr lang="en-US" sz="2800">
                <a:latin typeface="Calisto MT" panose="02040603050505030304" pitchFamily="18" charset="0"/>
              </a:rPr>
              <a:t>Management noticed a lack of insights for quick , smart data-informed decisions.</a:t>
            </a:r>
          </a:p>
          <a:p>
            <a:pPr algn="just"/>
            <a:r>
              <a:rPr lang="en-US" sz="2800">
                <a:latin typeface="Calisto MT" panose="02040603050505030304" pitchFamily="18" charset="0"/>
              </a:rPr>
              <a:t>                         Decision made to expand the data analytics team with several junior data analysts.</a:t>
            </a:r>
          </a:p>
          <a:p>
            <a:pPr algn="just"/>
            <a:r>
              <a:rPr lang="en-US" sz="2800">
                <a:latin typeface="Calisto MT" panose="02040603050505030304" pitchFamily="18" charset="0"/>
              </a:rPr>
              <a:t>                         Tont Sharma , the data analytics directors ,seek candidates with strong tech and soft skill. </a:t>
            </a:r>
          </a:p>
          <a:p>
            <a:pPr algn="just"/>
            <a:r>
              <a:rPr lang="en-US" sz="2800">
                <a:latin typeface="Calisto MT" panose="02040603050505030304" pitchFamily="18" charset="0"/>
              </a:rPr>
              <a:t>                         To evaluate these skill ,Tony decided to conducts a SQL challenge.</a:t>
            </a:r>
          </a:p>
          <a:p>
            <a:endParaRPr lang="en-US" sz="6000">
              <a:latin typeface="Calisto MT" panose="02040603050505030304" pitchFamily="18" charset="0"/>
            </a:endParaRPr>
          </a:p>
          <a:p>
            <a:r>
              <a:rPr lang="en-IN" sz="6000">
                <a:latin typeface="Calisto MT" panose="02040603050505030304" pitchFamily="18" charset="0"/>
              </a:rPr>
              <a:t>            </a:t>
            </a:r>
            <a:endParaRPr lang="en-US" sz="6000">
              <a:latin typeface="Calisto MT" panose="0204060305050503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23383" y="4146773"/>
            <a:ext cx="683232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9E257-8671-2397-A649-2CFC6AC09C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" y="1028700"/>
            <a:ext cx="1750931" cy="171341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84027461-7592-48AE-67CC-98374B4AF137}"/>
              </a:ext>
            </a:extLst>
          </p:cNvPr>
          <p:cNvSpPr/>
          <p:nvPr/>
        </p:nvSpPr>
        <p:spPr>
          <a:xfrm>
            <a:off x="12204699" y="1335294"/>
            <a:ext cx="2362200" cy="2297129"/>
          </a:xfrm>
          <a:custGeom>
            <a:avLst/>
            <a:gdLst/>
            <a:ahLst/>
            <a:cxnLst/>
            <a:rect l="l" t="t" r="r" b="b"/>
            <a:pathLst>
              <a:path w="5616944" h="5525031">
                <a:moveTo>
                  <a:pt x="0" y="0"/>
                </a:moveTo>
                <a:lnTo>
                  <a:pt x="5616944" y="0"/>
                </a:lnTo>
                <a:lnTo>
                  <a:pt x="5616944" y="5525030"/>
                </a:lnTo>
                <a:lnTo>
                  <a:pt x="0" y="5525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1" name="Graphic 10" descr="Pin with solid fill">
            <a:extLst>
              <a:ext uri="{FF2B5EF4-FFF2-40B4-BE49-F238E27FC236}">
                <a16:creationId xmlns:a16="http://schemas.microsoft.com/office/drawing/2014/main" id="{F2AF5CDB-563D-606B-254F-909504D78F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25351" y="5086228"/>
            <a:ext cx="467436" cy="467436"/>
          </a:xfrm>
          <a:prstGeom prst="rect">
            <a:avLst/>
          </a:prstGeom>
        </p:spPr>
      </p:pic>
      <p:pic>
        <p:nvPicPr>
          <p:cNvPr id="13" name="Graphic 12" descr="Pin with solid fill">
            <a:extLst>
              <a:ext uri="{FF2B5EF4-FFF2-40B4-BE49-F238E27FC236}">
                <a16:creationId xmlns:a16="http://schemas.microsoft.com/office/drawing/2014/main" id="{3F12898A-FB9A-86BC-32A8-7F4481FF1F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0111" y="5561284"/>
            <a:ext cx="467436" cy="467436"/>
          </a:xfrm>
          <a:prstGeom prst="rect">
            <a:avLst/>
          </a:prstGeom>
        </p:spPr>
      </p:pic>
      <p:pic>
        <p:nvPicPr>
          <p:cNvPr id="14" name="Graphic 13" descr="Pin with solid fill">
            <a:extLst>
              <a:ext uri="{FF2B5EF4-FFF2-40B4-BE49-F238E27FC236}">
                <a16:creationId xmlns:a16="http://schemas.microsoft.com/office/drawing/2014/main" id="{40A5D484-725D-E33D-F1DF-7B49F3F6B4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0111" y="6069435"/>
            <a:ext cx="467436" cy="467436"/>
          </a:xfrm>
          <a:prstGeom prst="rect">
            <a:avLst/>
          </a:prstGeom>
        </p:spPr>
      </p:pic>
      <p:pic>
        <p:nvPicPr>
          <p:cNvPr id="15" name="Graphic 14" descr="Pin with solid fill">
            <a:extLst>
              <a:ext uri="{FF2B5EF4-FFF2-40B4-BE49-F238E27FC236}">
                <a16:creationId xmlns:a16="http://schemas.microsoft.com/office/drawing/2014/main" id="{F21D25AB-EBF2-4D18-2648-47CE5D0700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0111" y="6536871"/>
            <a:ext cx="467436" cy="4674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5800" y="1028699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r>
              <a:rPr lang="en-US" sz="6600">
                <a:latin typeface="Calisto MT" panose="02040603050505030304" pitchFamily="18" charset="0"/>
              </a:rPr>
              <a:t>                              Datasets</a:t>
            </a:r>
          </a:p>
          <a:p>
            <a:endParaRPr lang="en-IN" sz="6600">
              <a:latin typeface="Calisto MT" panose="0204060305050503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9258300"/>
            <a:ext cx="16230600" cy="10287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25354" y="7734300"/>
            <a:ext cx="2582091" cy="2331704"/>
          </a:xfrm>
          <a:custGeom>
            <a:avLst/>
            <a:gdLst/>
            <a:ahLst/>
            <a:cxnLst/>
            <a:rect l="l" t="t" r="r" b="b"/>
            <a:pathLst>
              <a:path w="5814997" h="5836220">
                <a:moveTo>
                  <a:pt x="0" y="0"/>
                </a:moveTo>
                <a:lnTo>
                  <a:pt x="5814997" y="0"/>
                </a:lnTo>
                <a:lnTo>
                  <a:pt x="5814997" y="5836220"/>
                </a:lnTo>
                <a:lnTo>
                  <a:pt x="0" y="5836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311680" y="4611894"/>
            <a:ext cx="683232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D4831A31-DF00-122F-8599-5CDD8C16013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33600" y="2845296"/>
            <a:ext cx="5320458" cy="45964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868022-5C32-5921-CD51-52D26FB29F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08" y="2711992"/>
            <a:ext cx="3739906" cy="4364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E7B2B0-A4ED-6557-4155-5B3B4F5CB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134" y="4588001"/>
            <a:ext cx="3007025" cy="365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6230600" cy="88392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US" sz="2800">
              <a:latin typeface="Calisto MT" panose="02040603050505030304" pitchFamily="18" charset="0"/>
            </a:endParaRPr>
          </a:p>
          <a:p>
            <a:endParaRPr lang="en-US" sz="2800">
              <a:latin typeface="Calisto MT" panose="02040603050505030304" pitchFamily="18" charset="0"/>
            </a:endParaRPr>
          </a:p>
          <a:p>
            <a:endParaRPr lang="en-US" sz="2800">
              <a:latin typeface="Calisto MT" panose="02040603050505030304" pitchFamily="18" charset="0"/>
            </a:endParaRPr>
          </a:p>
          <a:p>
            <a:r>
              <a:rPr lang="en-US" sz="2800">
                <a:latin typeface="Calisto MT" panose="02040603050505030304" pitchFamily="18" charset="0"/>
              </a:rPr>
              <a:t>        Provide the list of markets in which customer  "</a:t>
            </a:r>
            <a:r>
              <a:rPr lang="en-US" sz="2800" err="1">
                <a:latin typeface="Calisto MT" panose="02040603050505030304" pitchFamily="18" charset="0"/>
              </a:rPr>
              <a:t>AtliQ</a:t>
            </a:r>
            <a:r>
              <a:rPr lang="en-US" sz="2800">
                <a:latin typeface="Calisto MT" panose="02040603050505030304" pitchFamily="18" charset="0"/>
              </a:rPr>
              <a:t> Exclusive" operates its business in the  APAC</a:t>
            </a:r>
          </a:p>
          <a:p>
            <a:r>
              <a:rPr lang="en-US" sz="2800">
                <a:latin typeface="Calisto MT" panose="02040603050505030304" pitchFamily="18" charset="0"/>
              </a:rPr>
              <a:t>        region.                </a:t>
            </a: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                                                        </a:t>
            </a:r>
            <a:r>
              <a:rPr lang="en-IN" sz="6000">
                <a:latin typeface="Calisto MT" panose="02040603050505030304" pitchFamily="18" charset="0"/>
              </a:rPr>
              <a:t>    </a:t>
            </a:r>
            <a:endParaRPr lang="en-IN" sz="6000"/>
          </a:p>
          <a:p>
            <a:r>
              <a:rPr lang="en-IN" sz="6000">
                <a:latin typeface="Calisto MT" panose="02040603050505030304" pitchFamily="18" charset="0"/>
              </a:rPr>
              <a:t>                         </a:t>
            </a:r>
            <a:r>
              <a:rPr lang="en-IN" sz="2800">
                <a:latin typeface="Calisto MT" panose="02040603050505030304" pitchFamily="18" charset="0"/>
              </a:rPr>
              <a:t>“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select”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distinct  market 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from</a:t>
            </a:r>
            <a:r>
              <a:rPr lang="en-IN" sz="2800">
                <a:latin typeface="Calisto MT" panose="02040603050505030304" pitchFamily="18" charset="0"/>
              </a:rPr>
              <a:t> </a:t>
            </a:r>
            <a:r>
              <a:rPr lang="en-IN" sz="2800" err="1">
                <a:latin typeface="Calisto MT" panose="02040603050505030304" pitchFamily="18" charset="0"/>
              </a:rPr>
              <a:t>dim__customer</a:t>
            </a:r>
            <a:endParaRPr lang="en-IN" sz="2800">
              <a:latin typeface="Calisto MT" panose="02040603050505030304" pitchFamily="18" charset="0"/>
            </a:endParaRP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where</a:t>
            </a:r>
            <a:r>
              <a:rPr lang="en-IN" sz="2800">
                <a:latin typeface="Calisto MT" panose="02040603050505030304" pitchFamily="18" charset="0"/>
              </a:rPr>
              <a:t> customer  = “</a:t>
            </a:r>
            <a:r>
              <a:rPr lang="en-IN" sz="2800" err="1">
                <a:latin typeface="Calisto MT" panose="02040603050505030304" pitchFamily="18" charset="0"/>
              </a:rPr>
              <a:t>AtliQ</a:t>
            </a:r>
            <a:r>
              <a:rPr lang="en-IN" sz="2800">
                <a:latin typeface="Calisto MT" panose="02040603050505030304" pitchFamily="18" charset="0"/>
              </a:rPr>
              <a:t> exclusive”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</a:t>
            </a:r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and </a:t>
            </a:r>
          </a:p>
          <a:p>
            <a:r>
              <a:rPr lang="en-IN" sz="2800">
                <a:solidFill>
                  <a:srgbClr val="C00000"/>
                </a:solidFill>
                <a:latin typeface="Calisto MT" panose="02040603050505030304" pitchFamily="18" charset="0"/>
              </a:rPr>
              <a:t>                                                    </a:t>
            </a:r>
            <a:r>
              <a:rPr lang="en-IN" sz="2800">
                <a:latin typeface="Calisto MT" panose="02040603050505030304" pitchFamily="18" charset="0"/>
              </a:rPr>
              <a:t>     region =“APAC”</a:t>
            </a:r>
          </a:p>
          <a:p>
            <a:r>
              <a:rPr lang="en-IN" sz="2800">
                <a:latin typeface="Calisto MT" panose="02040603050505030304" pitchFamily="18" charset="0"/>
              </a:rPr>
              <a:t>                                                                          </a:t>
            </a:r>
            <a:endParaRPr lang="en-IN" sz="6000">
              <a:latin typeface="Calisto MT" panose="0204060305050503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9867900"/>
            <a:ext cx="16230600" cy="4191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23383" y="4146773"/>
            <a:ext cx="683232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3A64CA-DAF0-D61D-A960-F833D85022F0}"/>
              </a:ext>
            </a:extLst>
          </p:cNvPr>
          <p:cNvSpPr/>
          <p:nvPr/>
        </p:nvSpPr>
        <p:spPr>
          <a:xfrm>
            <a:off x="1228889" y="1213512"/>
            <a:ext cx="2475853" cy="653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6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Request - 1</a:t>
            </a:r>
            <a:endParaRPr lang="en-IN" sz="24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433649F-91DE-B8B5-09A8-E4D7C4FEBCC3}"/>
              </a:ext>
            </a:extLst>
          </p:cNvPr>
          <p:cNvCxnSpPr>
            <a:cxnSpLocks/>
          </p:cNvCxnSpPr>
          <p:nvPr/>
        </p:nvCxnSpPr>
        <p:spPr>
          <a:xfrm>
            <a:off x="4075409" y="4380491"/>
            <a:ext cx="1454421" cy="686305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70681-9162-E2F5-BE20-26419B805702}"/>
              </a:ext>
            </a:extLst>
          </p:cNvPr>
          <p:cNvSpPr/>
          <p:nvPr/>
        </p:nvSpPr>
        <p:spPr>
          <a:xfrm>
            <a:off x="1228242" y="3848100"/>
            <a:ext cx="2476500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2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sto MT" panose="02040603050505030304" pitchFamily="18" charset="0"/>
              </a:rPr>
              <a:t>INPUT</a:t>
            </a:r>
            <a:endParaRPr lang="en-IN" sz="24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DCC03E-86F6-437A-DEA6-B77B379B9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737" y="4146773"/>
            <a:ext cx="2215931" cy="354549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C25D66E-52A0-7F94-BA67-B72E7B0007B3}"/>
              </a:ext>
            </a:extLst>
          </p:cNvPr>
          <p:cNvSpPr/>
          <p:nvPr/>
        </p:nvSpPr>
        <p:spPr>
          <a:xfrm>
            <a:off x="10417276" y="3848100"/>
            <a:ext cx="2476499" cy="76610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20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Output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C140897-A3E1-D8BB-320A-7656FA83CCA4}"/>
              </a:ext>
            </a:extLst>
          </p:cNvPr>
          <p:cNvSpPr/>
          <p:nvPr/>
        </p:nvSpPr>
        <p:spPr>
          <a:xfrm flipV="1">
            <a:off x="12147406" y="4807446"/>
            <a:ext cx="1644793" cy="686305"/>
          </a:xfrm>
          <a:custGeom>
            <a:avLst/>
            <a:gdLst>
              <a:gd name="connsiteX0" fmla="*/ 1516778 w 1705978"/>
              <a:gd name="connsiteY0" fmla="*/ 146010 h 670480"/>
              <a:gd name="connsiteX1" fmla="*/ 1505033 w 1705978"/>
              <a:gd name="connsiteY1" fmla="*/ 167981 h 670480"/>
              <a:gd name="connsiteX2" fmla="*/ 1506229 w 1705978"/>
              <a:gd name="connsiteY2" fmla="*/ 179818 h 670480"/>
              <a:gd name="connsiteX3" fmla="*/ 1512441 w 1705978"/>
              <a:gd name="connsiteY3" fmla="*/ 190838 h 670480"/>
              <a:gd name="connsiteX4" fmla="*/ 1534464 w 1705978"/>
              <a:gd name="connsiteY4" fmla="*/ 204470 h 670480"/>
              <a:gd name="connsiteX5" fmla="*/ 1556481 w 1705978"/>
              <a:gd name="connsiteY5" fmla="*/ 198488 h 670480"/>
              <a:gd name="connsiteX6" fmla="*/ 1567789 w 1705978"/>
              <a:gd name="connsiteY6" fmla="*/ 173008 h 670480"/>
              <a:gd name="connsiteX7" fmla="*/ 1569434 w 1705978"/>
              <a:gd name="connsiteY7" fmla="*/ 156972 h 670480"/>
              <a:gd name="connsiteX8" fmla="*/ 1568893 w 1705978"/>
              <a:gd name="connsiteY8" fmla="*/ 140103 h 670480"/>
              <a:gd name="connsiteX9" fmla="*/ 1568203 w 1705978"/>
              <a:gd name="connsiteY9" fmla="*/ 131538 h 670480"/>
              <a:gd name="connsiteX10" fmla="*/ 1566875 w 1705978"/>
              <a:gd name="connsiteY10" fmla="*/ 123803 h 670480"/>
              <a:gd name="connsiteX11" fmla="*/ 1566506 w 1705978"/>
              <a:gd name="connsiteY11" fmla="*/ 122509 h 670480"/>
              <a:gd name="connsiteX12" fmla="*/ 1566087 w 1705978"/>
              <a:gd name="connsiteY12" fmla="*/ 122526 h 670480"/>
              <a:gd name="connsiteX13" fmla="*/ 1539940 w 1705978"/>
              <a:gd name="connsiteY13" fmla="*/ 129888 h 670480"/>
              <a:gd name="connsiteX14" fmla="*/ 1516778 w 1705978"/>
              <a:gd name="connsiteY14" fmla="*/ 146010 h 670480"/>
              <a:gd name="connsiteX15" fmla="*/ 738608 w 1705978"/>
              <a:gd name="connsiteY15" fmla="*/ 174687 h 670480"/>
              <a:gd name="connsiteX16" fmla="*/ 685285 w 1705978"/>
              <a:gd name="connsiteY16" fmla="*/ 112995 h 670480"/>
              <a:gd name="connsiteX17" fmla="*/ 609351 w 1705978"/>
              <a:gd name="connsiteY17" fmla="*/ 95338 h 670480"/>
              <a:gd name="connsiteX18" fmla="*/ 543760 w 1705978"/>
              <a:gd name="connsiteY18" fmla="*/ 139108 h 670480"/>
              <a:gd name="connsiteX19" fmla="*/ 538992 w 1705978"/>
              <a:gd name="connsiteY19" fmla="*/ 147867 h 670480"/>
              <a:gd name="connsiteX20" fmla="*/ 536909 w 1705978"/>
              <a:gd name="connsiteY20" fmla="*/ 152383 h 670480"/>
              <a:gd name="connsiteX21" fmla="*/ 535316 w 1705978"/>
              <a:gd name="connsiteY21" fmla="*/ 157065 h 670480"/>
              <a:gd name="connsiteX22" fmla="*/ 532855 w 1705978"/>
              <a:gd name="connsiteY22" fmla="*/ 166888 h 670480"/>
              <a:gd name="connsiteX23" fmla="*/ 531238 w 1705978"/>
              <a:gd name="connsiteY23" fmla="*/ 177023 h 670480"/>
              <a:gd name="connsiteX24" fmla="*/ 535425 w 1705978"/>
              <a:gd name="connsiteY24" fmla="*/ 218170 h 670480"/>
              <a:gd name="connsiteX25" fmla="*/ 582727 w 1705978"/>
              <a:gd name="connsiteY25" fmla="*/ 291371 h 670480"/>
              <a:gd name="connsiteX26" fmla="*/ 658954 w 1705978"/>
              <a:gd name="connsiteY26" fmla="*/ 340473 h 670480"/>
              <a:gd name="connsiteX27" fmla="*/ 756203 w 1705978"/>
              <a:gd name="connsiteY27" fmla="*/ 361219 h 670480"/>
              <a:gd name="connsiteX28" fmla="*/ 759521 w 1705978"/>
              <a:gd name="connsiteY28" fmla="*/ 335929 h 670480"/>
              <a:gd name="connsiteX29" fmla="*/ 738608 w 1705978"/>
              <a:gd name="connsiteY29" fmla="*/ 174687 h 670480"/>
              <a:gd name="connsiteX30" fmla="*/ 1696695 w 1705978"/>
              <a:gd name="connsiteY30" fmla="*/ 149472 h 670480"/>
              <a:gd name="connsiteX31" fmla="*/ 1674476 w 1705978"/>
              <a:gd name="connsiteY31" fmla="*/ 141547 h 670480"/>
              <a:gd name="connsiteX32" fmla="*/ 1621832 w 1705978"/>
              <a:gd name="connsiteY32" fmla="*/ 126673 h 670480"/>
              <a:gd name="connsiteX33" fmla="*/ 1589944 w 1705978"/>
              <a:gd name="connsiteY33" fmla="*/ 122319 h 670480"/>
              <a:gd name="connsiteX34" fmla="*/ 1591020 w 1705978"/>
              <a:gd name="connsiteY34" fmla="*/ 129077 h 670480"/>
              <a:gd name="connsiteX35" fmla="*/ 1591693 w 1705978"/>
              <a:gd name="connsiteY35" fmla="*/ 138602 h 670480"/>
              <a:gd name="connsiteX36" fmla="*/ 1589841 w 1705978"/>
              <a:gd name="connsiteY36" fmla="*/ 177149 h 670480"/>
              <a:gd name="connsiteX37" fmla="*/ 1571764 w 1705978"/>
              <a:gd name="connsiteY37" fmla="*/ 214311 h 670480"/>
              <a:gd name="connsiteX38" fmla="*/ 1551938 w 1705978"/>
              <a:gd name="connsiteY38" fmla="*/ 225348 h 670480"/>
              <a:gd name="connsiteX39" fmla="*/ 1530030 w 1705978"/>
              <a:gd name="connsiteY39" fmla="*/ 225566 h 670480"/>
              <a:gd name="connsiteX40" fmla="*/ 1510951 w 1705978"/>
              <a:gd name="connsiteY40" fmla="*/ 217560 h 670480"/>
              <a:gd name="connsiteX41" fmla="*/ 1495980 w 1705978"/>
              <a:gd name="connsiteY41" fmla="*/ 204050 h 670480"/>
              <a:gd name="connsiteX42" fmla="*/ 1486334 w 1705978"/>
              <a:gd name="connsiteY42" fmla="*/ 186116 h 670480"/>
              <a:gd name="connsiteX43" fmla="*/ 1484545 w 1705978"/>
              <a:gd name="connsiteY43" fmla="*/ 165514 h 670480"/>
              <a:gd name="connsiteX44" fmla="*/ 1502617 w 1705978"/>
              <a:gd name="connsiteY44" fmla="*/ 131660 h 670480"/>
              <a:gd name="connsiteX45" fmla="*/ 1531226 w 1705978"/>
              <a:gd name="connsiteY45" fmla="*/ 112253 h 670480"/>
              <a:gd name="connsiteX46" fmla="*/ 1559242 w 1705978"/>
              <a:gd name="connsiteY46" fmla="*/ 104172 h 670480"/>
              <a:gd name="connsiteX47" fmla="*/ 1542464 w 1705978"/>
              <a:gd name="connsiteY47" fmla="*/ 81954 h 670480"/>
              <a:gd name="connsiteX48" fmla="*/ 1482636 w 1705978"/>
              <a:gd name="connsiteY48" fmla="*/ 43400 h 670480"/>
              <a:gd name="connsiteX49" fmla="*/ 1409923 w 1705978"/>
              <a:gd name="connsiteY49" fmla="*/ 23114 h 670480"/>
              <a:gd name="connsiteX50" fmla="*/ 1332644 w 1705978"/>
              <a:gd name="connsiteY50" fmla="*/ 21360 h 670480"/>
              <a:gd name="connsiteX51" fmla="*/ 1295310 w 1705978"/>
              <a:gd name="connsiteY51" fmla="*/ 30108 h 670480"/>
              <a:gd name="connsiteX52" fmla="*/ 1277032 w 1705978"/>
              <a:gd name="connsiteY52" fmla="*/ 37792 h 670480"/>
              <a:gd name="connsiteX53" fmla="*/ 1259219 w 1705978"/>
              <a:gd name="connsiteY53" fmla="*/ 46995 h 670480"/>
              <a:gd name="connsiteX54" fmla="*/ 1135564 w 1705978"/>
              <a:gd name="connsiteY54" fmla="*/ 159078 h 670480"/>
              <a:gd name="connsiteX55" fmla="*/ 1016304 w 1705978"/>
              <a:gd name="connsiteY55" fmla="*/ 296427 h 670480"/>
              <a:gd name="connsiteX56" fmla="*/ 938237 w 1705978"/>
              <a:gd name="connsiteY56" fmla="*/ 352465 h 670480"/>
              <a:gd name="connsiteX57" fmla="*/ 845296 w 1705978"/>
              <a:gd name="connsiteY57" fmla="*/ 383357 h 670480"/>
              <a:gd name="connsiteX58" fmla="*/ 776932 w 1705978"/>
              <a:gd name="connsiteY58" fmla="*/ 390058 h 670480"/>
              <a:gd name="connsiteX59" fmla="*/ 767809 w 1705978"/>
              <a:gd name="connsiteY59" fmla="*/ 422722 h 670480"/>
              <a:gd name="connsiteX60" fmla="*/ 731545 w 1705978"/>
              <a:gd name="connsiteY60" fmla="*/ 498488 h 670480"/>
              <a:gd name="connsiteX61" fmla="*/ 616179 w 1705978"/>
              <a:gd name="connsiteY61" fmla="*/ 608178 h 670480"/>
              <a:gd name="connsiteX62" fmla="*/ 547423 w 1705978"/>
              <a:gd name="connsiteY62" fmla="*/ 640192 h 670480"/>
              <a:gd name="connsiteX63" fmla="*/ 476868 w 1705978"/>
              <a:gd name="connsiteY63" fmla="*/ 658476 h 670480"/>
              <a:gd name="connsiteX64" fmla="*/ 407233 w 1705978"/>
              <a:gd name="connsiteY64" fmla="*/ 664469 h 670480"/>
              <a:gd name="connsiteX65" fmla="*/ 340565 w 1705978"/>
              <a:gd name="connsiteY65" fmla="*/ 659546 h 670480"/>
              <a:gd name="connsiteX66" fmla="*/ 222438 w 1705978"/>
              <a:gd name="connsiteY66" fmla="*/ 622413 h 670480"/>
              <a:gd name="connsiteX67" fmla="*/ 132304 w 1705978"/>
              <a:gd name="connsiteY67" fmla="*/ 558501 h 670480"/>
              <a:gd name="connsiteX68" fmla="*/ 73568 w 1705978"/>
              <a:gd name="connsiteY68" fmla="*/ 482907 h 670480"/>
              <a:gd name="connsiteX69" fmla="*/ 37269 w 1705978"/>
              <a:gd name="connsiteY69" fmla="*/ 411575 h 670480"/>
              <a:gd name="connsiteX70" fmla="*/ 3352 w 1705978"/>
              <a:gd name="connsiteY70" fmla="*/ 306740 h 670480"/>
              <a:gd name="connsiteX71" fmla="*/ -2181 w 1705978"/>
              <a:gd name="connsiteY71" fmla="*/ 278660 h 670480"/>
              <a:gd name="connsiteX72" fmla="*/ -2952 w 1705978"/>
              <a:gd name="connsiteY72" fmla="*/ 268871 h 670480"/>
              <a:gd name="connsiteX73" fmla="*/ 660 w 1705978"/>
              <a:gd name="connsiteY73" fmla="*/ 278010 h 670480"/>
              <a:gd name="connsiteX74" fmla="*/ 8902 w 1705978"/>
              <a:gd name="connsiteY74" fmla="*/ 305250 h 670480"/>
              <a:gd name="connsiteX75" fmla="*/ 47410 w 1705978"/>
              <a:gd name="connsiteY75" fmla="*/ 407077 h 670480"/>
              <a:gd name="connsiteX76" fmla="*/ 85066 w 1705978"/>
              <a:gd name="connsiteY76" fmla="*/ 475665 h 670480"/>
              <a:gd name="connsiteX77" fmla="*/ 143439 w 1705978"/>
              <a:gd name="connsiteY77" fmla="*/ 547090 h 670480"/>
              <a:gd name="connsiteX78" fmla="*/ 230364 w 1705978"/>
              <a:gd name="connsiteY78" fmla="*/ 606107 h 670480"/>
              <a:gd name="connsiteX79" fmla="*/ 343458 w 1705978"/>
              <a:gd name="connsiteY79" fmla="*/ 639599 h 670480"/>
              <a:gd name="connsiteX80" fmla="*/ 406997 w 1705978"/>
              <a:gd name="connsiteY80" fmla="*/ 643367 h 670480"/>
              <a:gd name="connsiteX81" fmla="*/ 473101 w 1705978"/>
              <a:gd name="connsiteY81" fmla="*/ 636804 h 670480"/>
              <a:gd name="connsiteX82" fmla="*/ 539682 w 1705978"/>
              <a:gd name="connsiteY82" fmla="*/ 618698 h 670480"/>
              <a:gd name="connsiteX83" fmla="*/ 604037 w 1705978"/>
              <a:gd name="connsiteY83" fmla="*/ 587892 h 670480"/>
              <a:gd name="connsiteX84" fmla="*/ 710437 w 1705978"/>
              <a:gd name="connsiteY84" fmla="*/ 484960 h 670480"/>
              <a:gd name="connsiteX85" fmla="*/ 750468 w 1705978"/>
              <a:gd name="connsiteY85" fmla="*/ 389414 h 670480"/>
              <a:gd name="connsiteX86" fmla="*/ 648256 w 1705978"/>
              <a:gd name="connsiteY86" fmla="*/ 366902 h 670480"/>
              <a:gd name="connsiteX87" fmla="*/ 602812 w 1705978"/>
              <a:gd name="connsiteY87" fmla="*/ 343458 h 670480"/>
              <a:gd name="connsiteX88" fmla="*/ 562953 w 1705978"/>
              <a:gd name="connsiteY88" fmla="*/ 311864 h 670480"/>
              <a:gd name="connsiteX89" fmla="*/ 508226 w 1705978"/>
              <a:gd name="connsiteY89" fmla="*/ 226240 h 670480"/>
              <a:gd name="connsiteX90" fmla="*/ 503095 w 1705978"/>
              <a:gd name="connsiteY90" fmla="*/ 174124 h 670480"/>
              <a:gd name="connsiteX91" fmla="*/ 505195 w 1705978"/>
              <a:gd name="connsiteY91" fmla="*/ 161108 h 670480"/>
              <a:gd name="connsiteX92" fmla="*/ 508502 w 1705978"/>
              <a:gd name="connsiteY92" fmla="*/ 148241 h 670480"/>
              <a:gd name="connsiteX93" fmla="*/ 510722 w 1705978"/>
              <a:gd name="connsiteY93" fmla="*/ 141857 h 670480"/>
              <a:gd name="connsiteX94" fmla="*/ 513518 w 1705978"/>
              <a:gd name="connsiteY94" fmla="*/ 135743 h 670480"/>
              <a:gd name="connsiteX95" fmla="*/ 519948 w 1705978"/>
              <a:gd name="connsiteY95" fmla="*/ 124033 h 670480"/>
              <a:gd name="connsiteX96" fmla="*/ 556655 w 1705978"/>
              <a:gd name="connsiteY96" fmla="*/ 87170 h 670480"/>
              <a:gd name="connsiteX97" fmla="*/ 604163 w 1705978"/>
              <a:gd name="connsiteY97" fmla="*/ 67891 h 670480"/>
              <a:gd name="connsiteX98" fmla="*/ 655416 w 1705978"/>
              <a:gd name="connsiteY98" fmla="*/ 69450 h 670480"/>
              <a:gd name="connsiteX99" fmla="*/ 700780 w 1705978"/>
              <a:gd name="connsiteY99" fmla="*/ 90138 h 670480"/>
              <a:gd name="connsiteX100" fmla="*/ 762788 w 1705978"/>
              <a:gd name="connsiteY100" fmla="*/ 162172 h 670480"/>
              <a:gd name="connsiteX101" fmla="*/ 779295 w 1705978"/>
              <a:gd name="connsiteY101" fmla="*/ 205931 h 670480"/>
              <a:gd name="connsiteX102" fmla="*/ 781912 w 1705978"/>
              <a:gd name="connsiteY102" fmla="*/ 217186 h 670480"/>
              <a:gd name="connsiteX103" fmla="*/ 784069 w 1705978"/>
              <a:gd name="connsiteY103" fmla="*/ 228425 h 670480"/>
              <a:gd name="connsiteX104" fmla="*/ 787026 w 1705978"/>
              <a:gd name="connsiteY104" fmla="*/ 250845 h 670480"/>
              <a:gd name="connsiteX105" fmla="*/ 785645 w 1705978"/>
              <a:gd name="connsiteY105" fmla="*/ 338730 h 670480"/>
              <a:gd name="connsiteX106" fmla="*/ 782637 w 1705978"/>
              <a:gd name="connsiteY106" fmla="*/ 361541 h 670480"/>
              <a:gd name="connsiteX107" fmla="*/ 840159 w 1705978"/>
              <a:gd name="connsiteY107" fmla="*/ 355468 h 670480"/>
              <a:gd name="connsiteX108" fmla="*/ 925267 w 1705978"/>
              <a:gd name="connsiteY108" fmla="*/ 327446 h 670480"/>
              <a:gd name="connsiteX109" fmla="*/ 997329 w 1705978"/>
              <a:gd name="connsiteY109" fmla="*/ 275928 h 670480"/>
              <a:gd name="connsiteX110" fmla="*/ 1114651 w 1705978"/>
              <a:gd name="connsiteY110" fmla="*/ 141633 h 670480"/>
              <a:gd name="connsiteX111" fmla="*/ 1246473 w 1705978"/>
              <a:gd name="connsiteY111" fmla="*/ 24023 h 670480"/>
              <a:gd name="connsiteX112" fmla="*/ 1266081 w 1705978"/>
              <a:gd name="connsiteY112" fmla="*/ 14067 h 670480"/>
              <a:gd name="connsiteX113" fmla="*/ 1286378 w 1705978"/>
              <a:gd name="connsiteY113" fmla="*/ 5698 h 670480"/>
              <a:gd name="connsiteX114" fmla="*/ 1329504 w 1705978"/>
              <a:gd name="connsiteY114" fmla="*/ -4154 h 670480"/>
              <a:gd name="connsiteX115" fmla="*/ 1413840 w 1705978"/>
              <a:gd name="connsiteY115" fmla="*/ -1646 h 670480"/>
              <a:gd name="connsiteX116" fmla="*/ 1492270 w 1705978"/>
              <a:gd name="connsiteY116" fmla="*/ 21003 h 670480"/>
              <a:gd name="connsiteX117" fmla="*/ 1559392 w 1705978"/>
              <a:gd name="connsiteY117" fmla="*/ 65452 h 670480"/>
              <a:gd name="connsiteX118" fmla="*/ 1582824 w 1705978"/>
              <a:gd name="connsiteY118" fmla="*/ 99094 h 670480"/>
              <a:gd name="connsiteX119" fmla="*/ 1584411 w 1705978"/>
              <a:gd name="connsiteY119" fmla="*/ 103137 h 670480"/>
              <a:gd name="connsiteX120" fmla="*/ 1625697 w 1705978"/>
              <a:gd name="connsiteY120" fmla="*/ 108952 h 670480"/>
              <a:gd name="connsiteX121" fmla="*/ 1680130 w 1705978"/>
              <a:gd name="connsiteY121" fmla="*/ 125453 h 670480"/>
              <a:gd name="connsiteX122" fmla="*/ 1702792 w 1705978"/>
              <a:gd name="connsiteY122" fmla="*/ 134052 h 670480"/>
              <a:gd name="connsiteX123" fmla="*/ 1696695 w 1705978"/>
              <a:gd name="connsiteY123" fmla="*/ 149472 h 67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705978" h="670480">
                <a:moveTo>
                  <a:pt x="1516778" y="146010"/>
                </a:moveTo>
                <a:cubicBezTo>
                  <a:pt x="1510451" y="152469"/>
                  <a:pt x="1505654" y="160055"/>
                  <a:pt x="1505033" y="167981"/>
                </a:cubicBezTo>
                <a:cubicBezTo>
                  <a:pt x="1504458" y="171921"/>
                  <a:pt x="1505171" y="175895"/>
                  <a:pt x="1506229" y="179818"/>
                </a:cubicBezTo>
                <a:cubicBezTo>
                  <a:pt x="1507748" y="183625"/>
                  <a:pt x="1509473" y="187554"/>
                  <a:pt x="1512441" y="190838"/>
                </a:cubicBezTo>
                <a:cubicBezTo>
                  <a:pt x="1517853" y="197642"/>
                  <a:pt x="1526159" y="202796"/>
                  <a:pt x="1534464" y="204470"/>
                </a:cubicBezTo>
                <a:cubicBezTo>
                  <a:pt x="1542913" y="206230"/>
                  <a:pt x="1550718" y="204147"/>
                  <a:pt x="1556481" y="198488"/>
                </a:cubicBezTo>
                <a:cubicBezTo>
                  <a:pt x="1562244" y="192644"/>
                  <a:pt x="1566041" y="183298"/>
                  <a:pt x="1567789" y="173008"/>
                </a:cubicBezTo>
                <a:cubicBezTo>
                  <a:pt x="1568922" y="167947"/>
                  <a:pt x="1569014" y="162396"/>
                  <a:pt x="1569434" y="156972"/>
                </a:cubicBezTo>
                <a:cubicBezTo>
                  <a:pt x="1569285" y="151382"/>
                  <a:pt x="1569566" y="145837"/>
                  <a:pt x="1568893" y="140103"/>
                </a:cubicBezTo>
                <a:lnTo>
                  <a:pt x="1568203" y="131538"/>
                </a:lnTo>
                <a:lnTo>
                  <a:pt x="1566875" y="123803"/>
                </a:lnTo>
                <a:lnTo>
                  <a:pt x="1566506" y="122509"/>
                </a:lnTo>
                <a:lnTo>
                  <a:pt x="1566087" y="122526"/>
                </a:lnTo>
                <a:cubicBezTo>
                  <a:pt x="1556947" y="123797"/>
                  <a:pt x="1547952" y="125908"/>
                  <a:pt x="1539940" y="129888"/>
                </a:cubicBezTo>
                <a:cubicBezTo>
                  <a:pt x="1531623" y="134420"/>
                  <a:pt x="1523156" y="139487"/>
                  <a:pt x="1516778" y="146010"/>
                </a:cubicBezTo>
                <a:close/>
                <a:moveTo>
                  <a:pt x="738608" y="174687"/>
                </a:moveTo>
                <a:cubicBezTo>
                  <a:pt x="725937" y="150416"/>
                  <a:pt x="707860" y="128283"/>
                  <a:pt x="685285" y="112995"/>
                </a:cubicBezTo>
                <a:cubicBezTo>
                  <a:pt x="662779" y="97719"/>
                  <a:pt x="635521" y="89954"/>
                  <a:pt x="609351" y="95338"/>
                </a:cubicBezTo>
                <a:cubicBezTo>
                  <a:pt x="583066" y="100129"/>
                  <a:pt x="558139" y="116590"/>
                  <a:pt x="543760" y="139108"/>
                </a:cubicBezTo>
                <a:cubicBezTo>
                  <a:pt x="542161" y="142024"/>
                  <a:pt x="540199" y="144773"/>
                  <a:pt x="538992" y="147867"/>
                </a:cubicBezTo>
                <a:lnTo>
                  <a:pt x="536909" y="152383"/>
                </a:lnTo>
                <a:lnTo>
                  <a:pt x="535316" y="157065"/>
                </a:lnTo>
                <a:cubicBezTo>
                  <a:pt x="534080" y="160090"/>
                  <a:pt x="533585" y="163552"/>
                  <a:pt x="532855" y="166888"/>
                </a:cubicBezTo>
                <a:cubicBezTo>
                  <a:pt x="532164" y="170241"/>
                  <a:pt x="531261" y="173577"/>
                  <a:pt x="531238" y="177023"/>
                </a:cubicBezTo>
                <a:cubicBezTo>
                  <a:pt x="529536" y="190643"/>
                  <a:pt x="531353" y="204654"/>
                  <a:pt x="535425" y="218170"/>
                </a:cubicBezTo>
                <a:cubicBezTo>
                  <a:pt x="543374" y="245450"/>
                  <a:pt x="561279" y="270361"/>
                  <a:pt x="582727" y="291371"/>
                </a:cubicBezTo>
                <a:cubicBezTo>
                  <a:pt x="604744" y="312238"/>
                  <a:pt x="630155" y="329223"/>
                  <a:pt x="658954" y="340473"/>
                </a:cubicBezTo>
                <a:cubicBezTo>
                  <a:pt x="689978" y="353040"/>
                  <a:pt x="722970" y="359574"/>
                  <a:pt x="756203" y="361219"/>
                </a:cubicBezTo>
                <a:cubicBezTo>
                  <a:pt x="757549" y="352868"/>
                  <a:pt x="758722" y="344459"/>
                  <a:pt x="759521" y="335929"/>
                </a:cubicBezTo>
                <a:cubicBezTo>
                  <a:pt x="764479" y="282013"/>
                  <a:pt x="763749" y="223352"/>
                  <a:pt x="738608" y="174687"/>
                </a:cubicBezTo>
                <a:close/>
                <a:moveTo>
                  <a:pt x="1696695" y="149472"/>
                </a:moveTo>
                <a:cubicBezTo>
                  <a:pt x="1689390" y="146786"/>
                  <a:pt x="1682017" y="144083"/>
                  <a:pt x="1674476" y="141547"/>
                </a:cubicBezTo>
                <a:cubicBezTo>
                  <a:pt x="1657601" y="135824"/>
                  <a:pt x="1640053" y="130526"/>
                  <a:pt x="1621832" y="126673"/>
                </a:cubicBezTo>
                <a:cubicBezTo>
                  <a:pt x="1611398" y="124504"/>
                  <a:pt x="1600688" y="122986"/>
                  <a:pt x="1589944" y="122319"/>
                </a:cubicBezTo>
                <a:lnTo>
                  <a:pt x="1591020" y="129077"/>
                </a:lnTo>
                <a:lnTo>
                  <a:pt x="1591693" y="138602"/>
                </a:lnTo>
                <a:cubicBezTo>
                  <a:pt x="1592550" y="151267"/>
                  <a:pt x="1592360" y="164150"/>
                  <a:pt x="1589841" y="177149"/>
                </a:cubicBezTo>
                <a:cubicBezTo>
                  <a:pt x="1587379" y="189958"/>
                  <a:pt x="1582554" y="203595"/>
                  <a:pt x="1571764" y="214311"/>
                </a:cubicBezTo>
                <a:cubicBezTo>
                  <a:pt x="1566207" y="219320"/>
                  <a:pt x="1559478" y="223755"/>
                  <a:pt x="1551938" y="225348"/>
                </a:cubicBezTo>
                <a:cubicBezTo>
                  <a:pt x="1544576" y="227085"/>
                  <a:pt x="1536909" y="227281"/>
                  <a:pt x="1530030" y="225566"/>
                </a:cubicBezTo>
                <a:cubicBezTo>
                  <a:pt x="1523099" y="223996"/>
                  <a:pt x="1516605" y="221345"/>
                  <a:pt x="1510951" y="217560"/>
                </a:cubicBezTo>
                <a:cubicBezTo>
                  <a:pt x="1505188" y="213960"/>
                  <a:pt x="1500167" y="209347"/>
                  <a:pt x="1495980" y="204050"/>
                </a:cubicBezTo>
                <a:cubicBezTo>
                  <a:pt x="1491597" y="198896"/>
                  <a:pt x="1488606" y="192581"/>
                  <a:pt x="1486334" y="186116"/>
                </a:cubicBezTo>
                <a:cubicBezTo>
                  <a:pt x="1484482" y="179461"/>
                  <a:pt x="1483516" y="172398"/>
                  <a:pt x="1484545" y="165514"/>
                </a:cubicBezTo>
                <a:cubicBezTo>
                  <a:pt x="1486098" y="151497"/>
                  <a:pt x="1494082" y="140068"/>
                  <a:pt x="1502617" y="131660"/>
                </a:cubicBezTo>
                <a:cubicBezTo>
                  <a:pt x="1511383" y="123095"/>
                  <a:pt x="1521287" y="117447"/>
                  <a:pt x="1531226" y="112253"/>
                </a:cubicBezTo>
                <a:cubicBezTo>
                  <a:pt x="1540388" y="107882"/>
                  <a:pt x="1549884" y="105576"/>
                  <a:pt x="1559242" y="104172"/>
                </a:cubicBezTo>
                <a:cubicBezTo>
                  <a:pt x="1554877" y="96218"/>
                  <a:pt x="1549188" y="88741"/>
                  <a:pt x="1542464" y="81954"/>
                </a:cubicBezTo>
                <a:cubicBezTo>
                  <a:pt x="1526303" y="65711"/>
                  <a:pt x="1505246" y="53138"/>
                  <a:pt x="1482636" y="43400"/>
                </a:cubicBezTo>
                <a:cubicBezTo>
                  <a:pt x="1459831" y="33904"/>
                  <a:pt x="1435300" y="26922"/>
                  <a:pt x="1409923" y="23114"/>
                </a:cubicBezTo>
                <a:cubicBezTo>
                  <a:pt x="1384605" y="19278"/>
                  <a:pt x="1358343" y="18082"/>
                  <a:pt x="1332644" y="21360"/>
                </a:cubicBezTo>
                <a:cubicBezTo>
                  <a:pt x="1319830" y="22993"/>
                  <a:pt x="1307165" y="25749"/>
                  <a:pt x="1295310" y="30108"/>
                </a:cubicBezTo>
                <a:cubicBezTo>
                  <a:pt x="1289300" y="32444"/>
                  <a:pt x="1283082" y="35106"/>
                  <a:pt x="1277032" y="37792"/>
                </a:cubicBezTo>
                <a:cubicBezTo>
                  <a:pt x="1271136" y="40887"/>
                  <a:pt x="1264953" y="43464"/>
                  <a:pt x="1259219" y="46995"/>
                </a:cubicBezTo>
                <a:cubicBezTo>
                  <a:pt x="1212050" y="73159"/>
                  <a:pt x="1172570" y="114215"/>
                  <a:pt x="1135564" y="159078"/>
                </a:cubicBezTo>
                <a:cubicBezTo>
                  <a:pt x="1098253" y="203843"/>
                  <a:pt x="1062478" y="253249"/>
                  <a:pt x="1016304" y="296427"/>
                </a:cubicBezTo>
                <a:cubicBezTo>
                  <a:pt x="993142" y="317806"/>
                  <a:pt x="967340" y="337528"/>
                  <a:pt x="938237" y="352465"/>
                </a:cubicBezTo>
                <a:cubicBezTo>
                  <a:pt x="909409" y="367937"/>
                  <a:pt x="877183" y="377376"/>
                  <a:pt x="845296" y="383357"/>
                </a:cubicBezTo>
                <a:cubicBezTo>
                  <a:pt x="822996" y="387481"/>
                  <a:pt x="800053" y="389805"/>
                  <a:pt x="776932" y="390058"/>
                </a:cubicBezTo>
                <a:cubicBezTo>
                  <a:pt x="774343" y="401101"/>
                  <a:pt x="771404" y="412035"/>
                  <a:pt x="767809" y="422722"/>
                </a:cubicBezTo>
                <a:cubicBezTo>
                  <a:pt x="758774" y="449685"/>
                  <a:pt x="746528" y="475205"/>
                  <a:pt x="731545" y="498488"/>
                </a:cubicBezTo>
                <a:cubicBezTo>
                  <a:pt x="701677" y="545301"/>
                  <a:pt x="660426" y="581853"/>
                  <a:pt x="616179" y="608178"/>
                </a:cubicBezTo>
                <a:cubicBezTo>
                  <a:pt x="594023" y="621447"/>
                  <a:pt x="570861" y="632019"/>
                  <a:pt x="547423" y="640192"/>
                </a:cubicBezTo>
                <a:cubicBezTo>
                  <a:pt x="524003" y="648382"/>
                  <a:pt x="500386" y="654588"/>
                  <a:pt x="476868" y="658476"/>
                </a:cubicBezTo>
                <a:cubicBezTo>
                  <a:pt x="453349" y="662283"/>
                  <a:pt x="430055" y="664228"/>
                  <a:pt x="407233" y="664469"/>
                </a:cubicBezTo>
                <a:cubicBezTo>
                  <a:pt x="384410" y="664349"/>
                  <a:pt x="362117" y="662772"/>
                  <a:pt x="340565" y="659546"/>
                </a:cubicBezTo>
                <a:cubicBezTo>
                  <a:pt x="297560" y="652673"/>
                  <a:pt x="257471" y="640174"/>
                  <a:pt x="222438" y="622413"/>
                </a:cubicBezTo>
                <a:cubicBezTo>
                  <a:pt x="187393" y="604922"/>
                  <a:pt x="156559" y="583296"/>
                  <a:pt x="132304" y="558501"/>
                </a:cubicBezTo>
                <a:cubicBezTo>
                  <a:pt x="107859" y="533982"/>
                  <a:pt x="88896" y="507915"/>
                  <a:pt x="73568" y="482907"/>
                </a:cubicBezTo>
                <a:cubicBezTo>
                  <a:pt x="58205" y="457864"/>
                  <a:pt x="46512" y="433724"/>
                  <a:pt x="37269" y="411575"/>
                </a:cubicBezTo>
                <a:cubicBezTo>
                  <a:pt x="18496" y="367333"/>
                  <a:pt x="9173" y="331178"/>
                  <a:pt x="3352" y="306740"/>
                </a:cubicBezTo>
                <a:cubicBezTo>
                  <a:pt x="511" y="294483"/>
                  <a:pt x="-1261" y="285056"/>
                  <a:pt x="-2181" y="278660"/>
                </a:cubicBezTo>
                <a:cubicBezTo>
                  <a:pt x="-3170" y="272287"/>
                  <a:pt x="-3435" y="268980"/>
                  <a:pt x="-2952" y="268871"/>
                </a:cubicBezTo>
                <a:cubicBezTo>
                  <a:pt x="-2474" y="268767"/>
                  <a:pt x="-1255" y="271867"/>
                  <a:pt x="660" y="278010"/>
                </a:cubicBezTo>
                <a:cubicBezTo>
                  <a:pt x="2512" y="284164"/>
                  <a:pt x="5187" y="293321"/>
                  <a:pt x="8902" y="305250"/>
                </a:cubicBezTo>
                <a:cubicBezTo>
                  <a:pt x="16466" y="329021"/>
                  <a:pt x="27417" y="364302"/>
                  <a:pt x="47410" y="407077"/>
                </a:cubicBezTo>
                <a:cubicBezTo>
                  <a:pt x="57262" y="428502"/>
                  <a:pt x="69456" y="451756"/>
                  <a:pt x="85066" y="475665"/>
                </a:cubicBezTo>
                <a:cubicBezTo>
                  <a:pt x="100635" y="499558"/>
                  <a:pt x="119599" y="524232"/>
                  <a:pt x="143439" y="547090"/>
                </a:cubicBezTo>
                <a:cubicBezTo>
                  <a:pt x="167021" y="570159"/>
                  <a:pt x="196573" y="589974"/>
                  <a:pt x="230364" y="606107"/>
                </a:cubicBezTo>
                <a:cubicBezTo>
                  <a:pt x="264022" y="622408"/>
                  <a:pt x="302415" y="633658"/>
                  <a:pt x="343458" y="639599"/>
                </a:cubicBezTo>
                <a:cubicBezTo>
                  <a:pt x="364038" y="642354"/>
                  <a:pt x="385290" y="643539"/>
                  <a:pt x="406997" y="643367"/>
                </a:cubicBezTo>
                <a:cubicBezTo>
                  <a:pt x="428704" y="642832"/>
                  <a:pt x="450830" y="640686"/>
                  <a:pt x="473101" y="636804"/>
                </a:cubicBezTo>
                <a:cubicBezTo>
                  <a:pt x="495365" y="632841"/>
                  <a:pt x="517653" y="626675"/>
                  <a:pt x="539682" y="618698"/>
                </a:cubicBezTo>
                <a:cubicBezTo>
                  <a:pt x="561716" y="610732"/>
                  <a:pt x="583406" y="600545"/>
                  <a:pt x="604037" y="587892"/>
                </a:cubicBezTo>
                <a:cubicBezTo>
                  <a:pt x="645259" y="562768"/>
                  <a:pt x="683214" y="528448"/>
                  <a:pt x="710437" y="484960"/>
                </a:cubicBezTo>
                <a:cubicBezTo>
                  <a:pt x="728733" y="456150"/>
                  <a:pt x="742031" y="423837"/>
                  <a:pt x="750468" y="389414"/>
                </a:cubicBezTo>
                <a:cubicBezTo>
                  <a:pt x="715861" y="387314"/>
                  <a:pt x="681270" y="380240"/>
                  <a:pt x="648256" y="366902"/>
                </a:cubicBezTo>
                <a:cubicBezTo>
                  <a:pt x="632496" y="360632"/>
                  <a:pt x="617122" y="352856"/>
                  <a:pt x="602812" y="343458"/>
                </a:cubicBezTo>
                <a:cubicBezTo>
                  <a:pt x="588542" y="334135"/>
                  <a:pt x="575204" y="323592"/>
                  <a:pt x="562953" y="311864"/>
                </a:cubicBezTo>
                <a:cubicBezTo>
                  <a:pt x="538905" y="288214"/>
                  <a:pt x="518136" y="259892"/>
                  <a:pt x="508226" y="226240"/>
                </a:cubicBezTo>
                <a:cubicBezTo>
                  <a:pt x="503234" y="209606"/>
                  <a:pt x="500950" y="191684"/>
                  <a:pt x="503095" y="174124"/>
                </a:cubicBezTo>
                <a:cubicBezTo>
                  <a:pt x="503245" y="169695"/>
                  <a:pt x="504292" y="165410"/>
                  <a:pt x="505195" y="161108"/>
                </a:cubicBezTo>
                <a:cubicBezTo>
                  <a:pt x="506138" y="156800"/>
                  <a:pt x="506846" y="152509"/>
                  <a:pt x="508502" y="148241"/>
                </a:cubicBezTo>
                <a:lnTo>
                  <a:pt x="510722" y="141857"/>
                </a:lnTo>
                <a:lnTo>
                  <a:pt x="513518" y="135743"/>
                </a:lnTo>
                <a:cubicBezTo>
                  <a:pt x="515249" y="131585"/>
                  <a:pt x="517739" y="127898"/>
                  <a:pt x="519948" y="124033"/>
                </a:cubicBezTo>
                <a:cubicBezTo>
                  <a:pt x="529398" y="108963"/>
                  <a:pt x="542310" y="96712"/>
                  <a:pt x="556655" y="87170"/>
                </a:cubicBezTo>
                <a:cubicBezTo>
                  <a:pt x="571034" y="77611"/>
                  <a:pt x="587219" y="70997"/>
                  <a:pt x="604163" y="67891"/>
                </a:cubicBezTo>
                <a:cubicBezTo>
                  <a:pt x="620953" y="64687"/>
                  <a:pt x="639093" y="65136"/>
                  <a:pt x="655416" y="69450"/>
                </a:cubicBezTo>
                <a:cubicBezTo>
                  <a:pt x="671872" y="73585"/>
                  <a:pt x="687212" y="80890"/>
                  <a:pt x="700780" y="90138"/>
                </a:cubicBezTo>
                <a:cubicBezTo>
                  <a:pt x="727956" y="108768"/>
                  <a:pt x="748386" y="134363"/>
                  <a:pt x="762788" y="162172"/>
                </a:cubicBezTo>
                <a:cubicBezTo>
                  <a:pt x="769892" y="176108"/>
                  <a:pt x="775810" y="190873"/>
                  <a:pt x="779295" y="205931"/>
                </a:cubicBezTo>
                <a:lnTo>
                  <a:pt x="781912" y="217186"/>
                </a:lnTo>
                <a:cubicBezTo>
                  <a:pt x="782804" y="220931"/>
                  <a:pt x="783690" y="224675"/>
                  <a:pt x="784069" y="228425"/>
                </a:cubicBezTo>
                <a:cubicBezTo>
                  <a:pt x="785059" y="235914"/>
                  <a:pt x="786175" y="243397"/>
                  <a:pt x="787026" y="250845"/>
                </a:cubicBezTo>
                <a:cubicBezTo>
                  <a:pt x="789591" y="280656"/>
                  <a:pt x="788630" y="309995"/>
                  <a:pt x="785645" y="338730"/>
                </a:cubicBezTo>
                <a:cubicBezTo>
                  <a:pt x="784857" y="346368"/>
                  <a:pt x="783834" y="353972"/>
                  <a:pt x="782637" y="361541"/>
                </a:cubicBezTo>
                <a:cubicBezTo>
                  <a:pt x="802003" y="361018"/>
                  <a:pt x="821288" y="358930"/>
                  <a:pt x="840159" y="355468"/>
                </a:cubicBezTo>
                <a:cubicBezTo>
                  <a:pt x="870333" y="349796"/>
                  <a:pt x="899062" y="341416"/>
                  <a:pt x="925267" y="327446"/>
                </a:cubicBezTo>
                <a:cubicBezTo>
                  <a:pt x="951678" y="313981"/>
                  <a:pt x="975478" y="295955"/>
                  <a:pt x="997329" y="275928"/>
                </a:cubicBezTo>
                <a:cubicBezTo>
                  <a:pt x="1040961" y="235465"/>
                  <a:pt x="1076466" y="187122"/>
                  <a:pt x="1114651" y="141633"/>
                </a:cubicBezTo>
                <a:cubicBezTo>
                  <a:pt x="1152532" y="96195"/>
                  <a:pt x="1194570" y="52431"/>
                  <a:pt x="1246473" y="24023"/>
                </a:cubicBezTo>
                <a:cubicBezTo>
                  <a:pt x="1252766" y="20233"/>
                  <a:pt x="1259575" y="17391"/>
                  <a:pt x="1266081" y="14067"/>
                </a:cubicBezTo>
                <a:cubicBezTo>
                  <a:pt x="1272804" y="11122"/>
                  <a:pt x="1279436" y="8327"/>
                  <a:pt x="1286378" y="5698"/>
                </a:cubicBezTo>
                <a:cubicBezTo>
                  <a:pt x="1300642" y="574"/>
                  <a:pt x="1315142" y="-2417"/>
                  <a:pt x="1329504" y="-4154"/>
                </a:cubicBezTo>
                <a:cubicBezTo>
                  <a:pt x="1358274" y="-7576"/>
                  <a:pt x="1386560" y="-5995"/>
                  <a:pt x="1413840" y="-1646"/>
                </a:cubicBezTo>
                <a:cubicBezTo>
                  <a:pt x="1441144" y="2696"/>
                  <a:pt x="1467451" y="10386"/>
                  <a:pt x="1492270" y="21003"/>
                </a:cubicBezTo>
                <a:cubicBezTo>
                  <a:pt x="1516922" y="31920"/>
                  <a:pt x="1540336" y="45948"/>
                  <a:pt x="1559392" y="65452"/>
                </a:cubicBezTo>
                <a:cubicBezTo>
                  <a:pt x="1568842" y="75195"/>
                  <a:pt x="1577078" y="86446"/>
                  <a:pt x="1582824" y="99094"/>
                </a:cubicBezTo>
                <a:lnTo>
                  <a:pt x="1584411" y="103137"/>
                </a:lnTo>
                <a:cubicBezTo>
                  <a:pt x="1598790" y="103741"/>
                  <a:pt x="1612560" y="106007"/>
                  <a:pt x="1625697" y="108952"/>
                </a:cubicBezTo>
                <a:cubicBezTo>
                  <a:pt x="1644907" y="113387"/>
                  <a:pt x="1662950" y="119247"/>
                  <a:pt x="1680130" y="125453"/>
                </a:cubicBezTo>
                <a:cubicBezTo>
                  <a:pt x="1687872" y="128237"/>
                  <a:pt x="1695389" y="131153"/>
                  <a:pt x="1702792" y="134052"/>
                </a:cubicBezTo>
                <a:cubicBezTo>
                  <a:pt x="1700681" y="139159"/>
                  <a:pt x="1698645" y="144302"/>
                  <a:pt x="1696695" y="149472"/>
                </a:cubicBezTo>
              </a:path>
            </a:pathLst>
          </a:custGeom>
          <a:solidFill>
            <a:schemeClr val="accent3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08A0-699D-7A02-DB92-1DAA88BF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6D168F-F661-6087-B1EB-3DC530244F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652" b="-2401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15DEA6-5FAA-4C7C-3A73-E7839D94B321}"/>
              </a:ext>
            </a:extLst>
          </p:cNvPr>
          <p:cNvSpPr/>
          <p:nvPr/>
        </p:nvSpPr>
        <p:spPr>
          <a:xfrm flipH="1">
            <a:off x="15956296" y="0"/>
            <a:ext cx="2331704" cy="2331704"/>
          </a:xfrm>
          <a:custGeom>
            <a:avLst/>
            <a:gdLst/>
            <a:ahLst/>
            <a:cxnLst/>
            <a:rect l="l" t="t" r="r" b="b"/>
            <a:pathLst>
              <a:path w="2331704" h="2331704">
                <a:moveTo>
                  <a:pt x="2331704" y="0"/>
                </a:moveTo>
                <a:lnTo>
                  <a:pt x="0" y="0"/>
                </a:lnTo>
                <a:lnTo>
                  <a:pt x="0" y="2331704"/>
                </a:lnTo>
                <a:lnTo>
                  <a:pt x="2331704" y="2331704"/>
                </a:lnTo>
                <a:lnTo>
                  <a:pt x="2331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125ED8C-7534-414A-D8D6-1330CA5E6849}"/>
              </a:ext>
            </a:extLst>
          </p:cNvPr>
          <p:cNvSpPr/>
          <p:nvPr/>
        </p:nvSpPr>
        <p:spPr>
          <a:xfrm>
            <a:off x="708083" y="657585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611" b="-48611"/>
            </a:stretch>
          </a:blipFill>
        </p:spPr>
        <p:txBody>
          <a:bodyPr/>
          <a:lstStyle/>
          <a:p>
            <a:endParaRPr lang="en-US" sz="2800">
              <a:latin typeface="Calisto MT" panose="02040603050505030304" pitchFamily="18" charset="0"/>
            </a:endParaRPr>
          </a:p>
          <a:p>
            <a:endParaRPr lang="en-US" sz="2800">
              <a:latin typeface="Calisto MT" panose="02040603050505030304" pitchFamily="18" charset="0"/>
            </a:endParaRPr>
          </a:p>
          <a:p>
            <a:endParaRPr lang="en-US" sz="2800">
              <a:latin typeface="Calisto MT" panose="02040603050505030304" pitchFamily="18" charset="0"/>
            </a:endParaRPr>
          </a:p>
          <a:p>
            <a:endParaRPr lang="en-US" sz="2800">
              <a:latin typeface="Calisto MT" panose="02040603050505030304" pitchFamily="18" charset="0"/>
            </a:endParaRPr>
          </a:p>
          <a:p>
            <a:endParaRPr lang="en-US" sz="2800">
              <a:latin typeface="Calisto MT" panose="02040603050505030304" pitchFamily="18" charset="0"/>
            </a:endParaRPr>
          </a:p>
          <a:p>
            <a:r>
              <a:rPr lang="en-US" sz="2800">
                <a:latin typeface="Calisto MT" panose="02040603050505030304" pitchFamily="18" charset="0"/>
              </a:rPr>
              <a:t>                                                          </a:t>
            </a:r>
            <a:r>
              <a:rPr lang="en-IN" sz="6000">
                <a:latin typeface="Calisto MT" panose="02040603050505030304" pitchFamily="18" charset="0"/>
              </a:rPr>
              <a:t>    </a:t>
            </a:r>
            <a:endParaRPr lang="en-IN" sz="6000"/>
          </a:p>
          <a:p>
            <a:r>
              <a:rPr lang="en-IN" sz="6000">
                <a:latin typeface="Calisto MT" panose="02040603050505030304" pitchFamily="18" charset="0"/>
              </a:rPr>
              <a:t>                                  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1ECDE45-633E-C562-198C-A34CAA6EEE16}"/>
              </a:ext>
            </a:extLst>
          </p:cNvPr>
          <p:cNvSpPr/>
          <p:nvPr/>
        </p:nvSpPr>
        <p:spPr>
          <a:xfrm>
            <a:off x="1028700" y="9867900"/>
            <a:ext cx="16230600" cy="419100"/>
          </a:xfrm>
          <a:custGeom>
            <a:avLst/>
            <a:gdLst/>
            <a:ahLst/>
            <a:cxnLst/>
            <a:rect l="l" t="t" r="r" b="b"/>
            <a:pathLst>
              <a:path w="16230600" h="1028700">
                <a:moveTo>
                  <a:pt x="0" y="0"/>
                </a:moveTo>
                <a:lnTo>
                  <a:pt x="16230600" y="0"/>
                </a:lnTo>
                <a:lnTo>
                  <a:pt x="162306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173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7C73341-23BA-1976-8181-15D8F661B633}"/>
              </a:ext>
            </a:extLst>
          </p:cNvPr>
          <p:cNvSpPr txBox="1"/>
          <p:nvPr/>
        </p:nvSpPr>
        <p:spPr>
          <a:xfrm>
            <a:off x="8823383" y="4146773"/>
            <a:ext cx="6832320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C5BDC0-EF5B-434F-629D-B593097B798E}"/>
              </a:ext>
            </a:extLst>
          </p:cNvPr>
          <p:cNvSpPr/>
          <p:nvPr/>
        </p:nvSpPr>
        <p:spPr>
          <a:xfrm>
            <a:off x="1735011" y="791424"/>
            <a:ext cx="14221285" cy="915491"/>
          </a:xfrm>
          <a:prstGeom prst="roundRect">
            <a:avLst/>
          </a:prstGeom>
          <a:gradFill flip="none" rotWithShape="1">
            <a:gsLst>
              <a:gs pos="4000">
                <a:schemeClr val="accent2">
                  <a:lumMod val="97000"/>
                  <a:lumOff val="3000"/>
                </a:schemeClr>
              </a:gs>
              <a:gs pos="28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sto MT" panose="02040603050505030304" pitchFamily="18" charset="0"/>
              </a:rPr>
              <a:t>Conversion Of Output To Input Visuals And Insights</a:t>
            </a:r>
            <a:endParaRPr lang="en-IN" sz="360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D9DF7-D704-AB96-5D45-375826F95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169392"/>
            <a:ext cx="7315200" cy="4948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359B6-29D4-2720-B077-976649948284}"/>
              </a:ext>
            </a:extLst>
          </p:cNvPr>
          <p:cNvSpPr/>
          <p:nvPr/>
        </p:nvSpPr>
        <p:spPr>
          <a:xfrm>
            <a:off x="5393409" y="4045058"/>
            <a:ext cx="2310013" cy="1098442"/>
          </a:xfrm>
          <a:custGeom>
            <a:avLst/>
            <a:gdLst>
              <a:gd name="csX0" fmla="*/ 0 w 0"/>
              <a:gd name="csY0" fmla="*/ 0 h 0"/>
              <a:gd name="csX1" fmla="*/ 0 w 0"/>
              <a:gd name="csY1" fmla="*/ 0 h 0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764307A-20E2-CE47-C261-A8B2701CE862}"/>
              </a:ext>
            </a:extLst>
          </p:cNvPr>
          <p:cNvCxnSpPr>
            <a:cxnSpLocks/>
          </p:cNvCxnSpPr>
          <p:nvPr/>
        </p:nvCxnSpPr>
        <p:spPr>
          <a:xfrm>
            <a:off x="5004786" y="4614209"/>
            <a:ext cx="1850727" cy="457598"/>
          </a:xfrm>
          <a:prstGeom prst="curvedConnector3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CB96962-8CF0-7F19-4D3C-CEA65237633A}"/>
              </a:ext>
            </a:extLst>
          </p:cNvPr>
          <p:cNvSpPr/>
          <p:nvPr/>
        </p:nvSpPr>
        <p:spPr>
          <a:xfrm rot="3434940" flipV="1">
            <a:off x="6919688" y="4726589"/>
            <a:ext cx="499244" cy="425084"/>
          </a:xfrm>
          <a:custGeom>
            <a:avLst/>
            <a:gdLst>
              <a:gd name="connsiteX0" fmla="*/ 309615 w 328239"/>
              <a:gd name="connsiteY0" fmla="*/ 119718 h 283843"/>
              <a:gd name="connsiteX1" fmla="*/ 237633 w 328239"/>
              <a:gd name="connsiteY1" fmla="*/ 276054 h 283843"/>
              <a:gd name="connsiteX2" fmla="*/ 128536 w 328239"/>
              <a:gd name="connsiteY2" fmla="*/ 231070 h 283843"/>
              <a:gd name="connsiteX3" fmla="*/ -1940 w 328239"/>
              <a:gd name="connsiteY3" fmla="*/ 114093 h 283843"/>
              <a:gd name="connsiteX4" fmla="*/ 140505 w 328239"/>
              <a:gd name="connsiteY4" fmla="*/ 76236 h 283843"/>
              <a:gd name="connsiteX5" fmla="*/ 317489 w 328239"/>
              <a:gd name="connsiteY5" fmla="*/ -2878 h 283843"/>
              <a:gd name="connsiteX6" fmla="*/ 309615 w 328239"/>
              <a:gd name="connsiteY6" fmla="*/ 119718 h 28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239" h="283843">
                <a:moveTo>
                  <a:pt x="309615" y="119718"/>
                </a:moveTo>
                <a:cubicBezTo>
                  <a:pt x="263504" y="273811"/>
                  <a:pt x="238617" y="275617"/>
                  <a:pt x="237633" y="276054"/>
                </a:cubicBezTo>
                <a:cubicBezTo>
                  <a:pt x="207264" y="289553"/>
                  <a:pt x="162275" y="255814"/>
                  <a:pt x="128536" y="231070"/>
                </a:cubicBezTo>
                <a:cubicBezTo>
                  <a:pt x="107715" y="215800"/>
                  <a:pt x="-1940" y="136703"/>
                  <a:pt x="-1940" y="114093"/>
                </a:cubicBezTo>
                <a:cubicBezTo>
                  <a:pt x="-1940" y="83725"/>
                  <a:pt x="20221" y="96430"/>
                  <a:pt x="140505" y="76236"/>
                </a:cubicBezTo>
                <a:cubicBezTo>
                  <a:pt x="243258" y="58981"/>
                  <a:pt x="299596" y="-17418"/>
                  <a:pt x="317489" y="-2878"/>
                </a:cubicBezTo>
                <a:cubicBezTo>
                  <a:pt x="338569" y="14239"/>
                  <a:pt x="316028" y="98305"/>
                  <a:pt x="309615" y="119718"/>
                </a:cubicBezTo>
              </a:path>
            </a:pathLst>
          </a:custGeom>
          <a:solidFill>
            <a:schemeClr val="accent3">
              <a:lumMod val="75000"/>
            </a:schemeClr>
          </a:solidFill>
          <a:ln w="575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highlight>
                <a:srgbClr val="000000"/>
              </a:highligh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528F37F-2BFB-AA9A-7949-EB7B13B24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06" y="2928973"/>
            <a:ext cx="2512697" cy="40203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3A1440-9335-E46A-D8A3-56AF58465A44}"/>
              </a:ext>
            </a:extLst>
          </p:cNvPr>
          <p:cNvSpPr txBox="1"/>
          <p:nvPr/>
        </p:nvSpPr>
        <p:spPr>
          <a:xfrm>
            <a:off x="9144000" y="7580016"/>
            <a:ext cx="746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sto MT" panose="02040603050505030304" pitchFamily="18" charset="0"/>
              </a:rPr>
              <a:t>Our </a:t>
            </a:r>
            <a:r>
              <a:rPr lang="en-US" sz="2400" b="1">
                <a:latin typeface="Calisto MT" panose="02040603050505030304" pitchFamily="18" charset="0"/>
              </a:rPr>
              <a:t>“</a:t>
            </a:r>
            <a:r>
              <a:rPr lang="en-US" sz="2400" b="1" err="1">
                <a:latin typeface="Calisto MT" panose="02040603050505030304" pitchFamily="18" charset="0"/>
              </a:rPr>
              <a:t>AtliQ</a:t>
            </a:r>
            <a:r>
              <a:rPr lang="en-US" sz="2400" b="1">
                <a:latin typeface="Calisto MT" panose="02040603050505030304" pitchFamily="18" charset="0"/>
              </a:rPr>
              <a:t> Exclusive”</a:t>
            </a:r>
            <a:r>
              <a:rPr lang="en-US" sz="2400"/>
              <a:t>  has expanded its reach to </a:t>
            </a:r>
            <a:r>
              <a:rPr lang="en-US" sz="2400" b="1"/>
              <a:t>8 </a:t>
            </a:r>
            <a:r>
              <a:rPr lang="en-US" sz="2400"/>
              <a:t>strategic markets in the </a:t>
            </a:r>
            <a:r>
              <a:rPr lang="en-US" sz="2400" b="1"/>
              <a:t>APAC region.</a:t>
            </a:r>
            <a:endParaRPr lang="en-US" sz="2400" b="1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319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929</TotalTime>
  <Words>2178</Words>
  <Application>Microsoft Office PowerPoint</Application>
  <PresentationFormat>Custom</PresentationFormat>
  <Paragraphs>366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Norwester</vt:lpstr>
      <vt:lpstr>Calibri Light</vt:lpstr>
      <vt:lpstr>Arimo</vt:lpstr>
      <vt:lpstr>Calibri</vt:lpstr>
      <vt:lpstr>Arial</vt:lpstr>
      <vt:lpstr>Calisto MT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kritika singh</cp:lastModifiedBy>
  <cp:revision>3</cp:revision>
  <dcterms:created xsi:type="dcterms:W3CDTF">2006-08-16T00:00:00Z</dcterms:created>
  <dcterms:modified xsi:type="dcterms:W3CDTF">2026-01-07T08:50:26Z</dcterms:modified>
  <dc:identifier>DAG9YBbjpjQ</dc:identifier>
</cp:coreProperties>
</file>